
<file path=[Content_Types].xml><?xml version="1.0" encoding="utf-8"?>
<Types xmlns="http://schemas.openxmlformats.org/package/2006/content-types">
  <Default Extension="jpeg" ContentType="image/jpeg"/>
  <Default Extension="m4a" ContentType="audio/mp4"/>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7"/>
  </p:notesMasterIdLst>
  <p:sldIdLst>
    <p:sldId id="258" r:id="rId6"/>
    <p:sldId id="256" r:id="rId7"/>
    <p:sldId id="266" r:id="rId8"/>
    <p:sldId id="267" r:id="rId9"/>
    <p:sldId id="268" r:id="rId10"/>
    <p:sldId id="269" r:id="rId11"/>
    <p:sldId id="270" r:id="rId12"/>
    <p:sldId id="271" r:id="rId13"/>
    <p:sldId id="272" r:id="rId14"/>
    <p:sldId id="265" r:id="rId15"/>
    <p:sldId id="27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9ED5"/>
    <a:srgbClr val="002A41"/>
    <a:srgbClr val="737373"/>
    <a:srgbClr val="A5C8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7D3D62-A080-4FB9-B0BA-DD0197E49415}" v="201" dt="2026-07-27T12:28:28.7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THIGEYEN, SUMETHA" userId="447a34e2-4b58-462d-a6a5-eb9a0a730bef" providerId="ADAL" clId="{54F9347B-D93C-4AED-8B05-A8C5D0F89A33}"/>
    <pc:docChg chg="undo custSel addSld delSld modSld">
      <pc:chgData name="KARTHIGEYEN, SUMETHA" userId="447a34e2-4b58-462d-a6a5-eb9a0a730bef" providerId="ADAL" clId="{54F9347B-D93C-4AED-8B05-A8C5D0F89A33}" dt="2026-07-27T12:28:28.744" v="543" actId="1076"/>
      <pc:docMkLst>
        <pc:docMk/>
      </pc:docMkLst>
      <pc:sldChg chg="modSp mod">
        <pc:chgData name="KARTHIGEYEN, SUMETHA" userId="447a34e2-4b58-462d-a6a5-eb9a0a730bef" providerId="ADAL" clId="{54F9347B-D93C-4AED-8B05-A8C5D0F89A33}" dt="2026-07-27T10:34:20.312" v="78" actId="732"/>
        <pc:sldMkLst>
          <pc:docMk/>
          <pc:sldMk cId="640335976" sldId="256"/>
        </pc:sldMkLst>
        <pc:picChg chg="mod ord modCrop">
          <ac:chgData name="KARTHIGEYEN, SUMETHA" userId="447a34e2-4b58-462d-a6a5-eb9a0a730bef" providerId="ADAL" clId="{54F9347B-D93C-4AED-8B05-A8C5D0F89A33}" dt="2026-07-27T10:34:20.312" v="78" actId="732"/>
          <ac:picMkLst>
            <pc:docMk/>
            <pc:sldMk cId="640335976" sldId="256"/>
            <ac:picMk id="3" creationId="{33405646-885D-A65C-43DB-2233F9F5F209}"/>
          </ac:picMkLst>
        </pc:picChg>
      </pc:sldChg>
      <pc:sldChg chg="del">
        <pc:chgData name="KARTHIGEYEN, SUMETHA" userId="447a34e2-4b58-462d-a6a5-eb9a0a730bef" providerId="ADAL" clId="{54F9347B-D93C-4AED-8B05-A8C5D0F89A33}" dt="2026-07-27T09:50:38.130" v="9" actId="47"/>
        <pc:sldMkLst>
          <pc:docMk/>
          <pc:sldMk cId="3735087284" sldId="257"/>
        </pc:sldMkLst>
      </pc:sldChg>
      <pc:sldChg chg="addSp delSp modSp mod addAnim delAnim">
        <pc:chgData name="KARTHIGEYEN, SUMETHA" userId="447a34e2-4b58-462d-a6a5-eb9a0a730bef" providerId="ADAL" clId="{54F9347B-D93C-4AED-8B05-A8C5D0F89A33}" dt="2026-07-27T12:28:28.744" v="543" actId="1076"/>
        <pc:sldMkLst>
          <pc:docMk/>
          <pc:sldMk cId="314132248" sldId="258"/>
        </pc:sldMkLst>
        <pc:picChg chg="add del mod">
          <ac:chgData name="KARTHIGEYEN, SUMETHA" userId="447a34e2-4b58-462d-a6a5-eb9a0a730bef" providerId="ADAL" clId="{54F9347B-D93C-4AED-8B05-A8C5D0F89A33}" dt="2026-07-27T12:28:28.744" v="543" actId="1076"/>
          <ac:picMkLst>
            <pc:docMk/>
            <pc:sldMk cId="314132248" sldId="258"/>
            <ac:picMk id="12" creationId="{7942E7E2-4DDE-4412-7879-ED7264FECCE7}"/>
          </ac:picMkLst>
        </pc:picChg>
      </pc:sldChg>
      <pc:sldChg chg="modSp mod">
        <pc:chgData name="KARTHIGEYEN, SUMETHA" userId="447a34e2-4b58-462d-a6a5-eb9a0a730bef" providerId="ADAL" clId="{54F9347B-D93C-4AED-8B05-A8C5D0F89A33}" dt="2026-07-27T09:50:32.809" v="8" actId="1076"/>
        <pc:sldMkLst>
          <pc:docMk/>
          <pc:sldMk cId="4156295915" sldId="265"/>
        </pc:sldMkLst>
        <pc:picChg chg="mod">
          <ac:chgData name="KARTHIGEYEN, SUMETHA" userId="447a34e2-4b58-462d-a6a5-eb9a0a730bef" providerId="ADAL" clId="{54F9347B-D93C-4AED-8B05-A8C5D0F89A33}" dt="2026-07-27T09:50:32.809" v="8" actId="1076"/>
          <ac:picMkLst>
            <pc:docMk/>
            <pc:sldMk cId="4156295915" sldId="265"/>
            <ac:picMk id="8" creationId="{BF1A4C65-C2BD-99EF-4D17-E27B10514609}"/>
          </ac:picMkLst>
        </pc:picChg>
        <pc:picChg chg="mod">
          <ac:chgData name="KARTHIGEYEN, SUMETHA" userId="447a34e2-4b58-462d-a6a5-eb9a0a730bef" providerId="ADAL" clId="{54F9347B-D93C-4AED-8B05-A8C5D0F89A33}" dt="2026-07-27T09:50:19.501" v="5" actId="1076"/>
          <ac:picMkLst>
            <pc:docMk/>
            <pc:sldMk cId="4156295915" sldId="265"/>
            <ac:picMk id="12" creationId="{8FA61FFE-3584-F682-6E61-0D1435EB4D3D}"/>
          </ac:picMkLst>
        </pc:picChg>
      </pc:sldChg>
      <pc:sldChg chg="addSp delSp modSp mod addAnim delAnim modAnim">
        <pc:chgData name="KARTHIGEYEN, SUMETHA" userId="447a34e2-4b58-462d-a6a5-eb9a0a730bef" providerId="ADAL" clId="{54F9347B-D93C-4AED-8B05-A8C5D0F89A33}" dt="2026-07-27T11:02:49.210" v="276" actId="478"/>
        <pc:sldMkLst>
          <pc:docMk/>
          <pc:sldMk cId="2221232757" sldId="266"/>
        </pc:sldMkLst>
        <pc:grpChg chg="add del mod">
          <ac:chgData name="KARTHIGEYEN, SUMETHA" userId="447a34e2-4b58-462d-a6a5-eb9a0a730bef" providerId="ADAL" clId="{54F9347B-D93C-4AED-8B05-A8C5D0F89A33}" dt="2026-07-27T11:00:24.686" v="261" actId="165"/>
          <ac:grpSpMkLst>
            <pc:docMk/>
            <pc:sldMk cId="2221232757" sldId="266"/>
            <ac:grpSpMk id="14" creationId="{4C47E5D4-52B6-E055-5B8A-189F2282AA5C}"/>
          </ac:grpSpMkLst>
        </pc:grpChg>
        <pc:grpChg chg="add del mod">
          <ac:chgData name="KARTHIGEYEN, SUMETHA" userId="447a34e2-4b58-462d-a6a5-eb9a0a730bef" providerId="ADAL" clId="{54F9347B-D93C-4AED-8B05-A8C5D0F89A33}" dt="2026-07-27T11:02:49.210" v="276" actId="478"/>
          <ac:grpSpMkLst>
            <pc:docMk/>
            <pc:sldMk cId="2221232757" sldId="266"/>
            <ac:grpSpMk id="15" creationId="{26E45347-FA92-7912-B82B-8338D672E99A}"/>
          </ac:grpSpMkLst>
        </pc:grpChg>
        <pc:grpChg chg="del">
          <ac:chgData name="KARTHIGEYEN, SUMETHA" userId="447a34e2-4b58-462d-a6a5-eb9a0a730bef" providerId="ADAL" clId="{54F9347B-D93C-4AED-8B05-A8C5D0F89A33}" dt="2026-07-27T10:59:42.815" v="259" actId="478"/>
          <ac:grpSpMkLst>
            <pc:docMk/>
            <pc:sldMk cId="2221232757" sldId="266"/>
            <ac:grpSpMk id="22" creationId="{705F5D53-8AA7-C295-21B8-C9C6CAAA1B38}"/>
          </ac:grpSpMkLst>
        </pc:grpChg>
        <pc:graphicFrameChg chg="mod">
          <ac:chgData name="KARTHIGEYEN, SUMETHA" userId="447a34e2-4b58-462d-a6a5-eb9a0a730bef" providerId="ADAL" clId="{54F9347B-D93C-4AED-8B05-A8C5D0F89A33}" dt="2026-07-27T10:35:07.125" v="80" actId="1076"/>
          <ac:graphicFrameMkLst>
            <pc:docMk/>
            <pc:sldMk cId="2221232757" sldId="266"/>
            <ac:graphicFrameMk id="5" creationId="{9559C21B-6D46-6FFB-B725-F855D7B0D75F}"/>
          </ac:graphicFrameMkLst>
        </pc:graphicFrameChg>
        <pc:picChg chg="add mod ord topLvl modCrop">
          <ac:chgData name="KARTHIGEYEN, SUMETHA" userId="447a34e2-4b58-462d-a6a5-eb9a0a730bef" providerId="ADAL" clId="{54F9347B-D93C-4AED-8B05-A8C5D0F89A33}" dt="2026-07-27T11:00:37.537" v="263" actId="164"/>
          <ac:picMkLst>
            <pc:docMk/>
            <pc:sldMk cId="2221232757" sldId="266"/>
            <ac:picMk id="10" creationId="{753BB1EC-8128-29AD-4D39-CA70E1DA3EEC}"/>
          </ac:picMkLst>
        </pc:picChg>
        <pc:picChg chg="add mod topLvl modCrop">
          <ac:chgData name="KARTHIGEYEN, SUMETHA" userId="447a34e2-4b58-462d-a6a5-eb9a0a730bef" providerId="ADAL" clId="{54F9347B-D93C-4AED-8B05-A8C5D0F89A33}" dt="2026-07-27T11:00:37.537" v="263" actId="164"/>
          <ac:picMkLst>
            <pc:docMk/>
            <pc:sldMk cId="2221232757" sldId="266"/>
            <ac:picMk id="12" creationId="{C061774D-DFA6-0C2B-701D-A3F65D82CA0F}"/>
          </ac:picMkLst>
        </pc:picChg>
        <pc:picChg chg="add mod">
          <ac:chgData name="KARTHIGEYEN, SUMETHA" userId="447a34e2-4b58-462d-a6a5-eb9a0a730bef" providerId="ADAL" clId="{54F9347B-D93C-4AED-8B05-A8C5D0F89A33}" dt="2026-07-27T11:02:08.507" v="273" actId="1076"/>
          <ac:picMkLst>
            <pc:docMk/>
            <pc:sldMk cId="2221232757" sldId="266"/>
            <ac:picMk id="23" creationId="{55DCCBE3-6BF4-69AB-9F52-C367C8DAA495}"/>
          </ac:picMkLst>
        </pc:picChg>
        <pc:picChg chg="mod">
          <ac:chgData name="KARTHIGEYEN, SUMETHA" userId="447a34e2-4b58-462d-a6a5-eb9a0a730bef" providerId="ADAL" clId="{54F9347B-D93C-4AED-8B05-A8C5D0F89A33}" dt="2026-07-27T10:51:40.572" v="161" actId="14826"/>
          <ac:picMkLst>
            <pc:docMk/>
            <pc:sldMk cId="2221232757" sldId="266"/>
            <ac:picMk id="25" creationId="{A8B3206D-EAA0-4BB9-9E35-CD00D1BA206A}"/>
          </ac:picMkLst>
        </pc:picChg>
        <pc:picChg chg="mod">
          <ac:chgData name="KARTHIGEYEN, SUMETHA" userId="447a34e2-4b58-462d-a6a5-eb9a0a730bef" providerId="ADAL" clId="{54F9347B-D93C-4AED-8B05-A8C5D0F89A33}" dt="2026-07-27T10:44:10.262" v="153" actId="1076"/>
          <ac:picMkLst>
            <pc:docMk/>
            <pc:sldMk cId="2221232757" sldId="266"/>
            <ac:picMk id="26" creationId="{5EE08A6E-B3A7-C97A-F87D-CE8A8DE04EC1}"/>
          </ac:picMkLst>
        </pc:picChg>
      </pc:sldChg>
      <pc:sldChg chg="addSp delSp modSp mod modAnim">
        <pc:chgData name="KARTHIGEYEN, SUMETHA" userId="447a34e2-4b58-462d-a6a5-eb9a0a730bef" providerId="ADAL" clId="{54F9347B-D93C-4AED-8B05-A8C5D0F89A33}" dt="2026-07-27T11:27:31.954" v="283"/>
        <pc:sldMkLst>
          <pc:docMk/>
          <pc:sldMk cId="2899165718" sldId="267"/>
        </pc:sldMkLst>
        <pc:grpChg chg="del">
          <ac:chgData name="KARTHIGEYEN, SUMETHA" userId="447a34e2-4b58-462d-a6a5-eb9a0a730bef" providerId="ADAL" clId="{54F9347B-D93C-4AED-8B05-A8C5D0F89A33}" dt="2026-07-27T11:27:26.913" v="281" actId="478"/>
          <ac:grpSpMkLst>
            <pc:docMk/>
            <pc:sldMk cId="2899165718" sldId="267"/>
            <ac:grpSpMk id="17" creationId="{94CFEC2B-FEF9-81A2-2F12-5E82410A22C8}"/>
          </ac:grpSpMkLst>
        </pc:grpChg>
        <pc:picChg chg="add mod">
          <ac:chgData name="KARTHIGEYEN, SUMETHA" userId="447a34e2-4b58-462d-a6a5-eb9a0a730bef" providerId="ADAL" clId="{54F9347B-D93C-4AED-8B05-A8C5D0F89A33}" dt="2026-07-27T11:27:27.663" v="282"/>
          <ac:picMkLst>
            <pc:docMk/>
            <pc:sldMk cId="2899165718" sldId="267"/>
            <ac:picMk id="10" creationId="{8E2C72BD-9B79-AEA9-64F5-8EB72B6EE639}"/>
          </ac:picMkLst>
        </pc:picChg>
        <pc:picChg chg="mod">
          <ac:chgData name="KARTHIGEYEN, SUMETHA" userId="447a34e2-4b58-462d-a6a5-eb9a0a730bef" providerId="ADAL" clId="{54F9347B-D93C-4AED-8B05-A8C5D0F89A33}" dt="2026-07-27T11:03:09.091" v="278" actId="1076"/>
          <ac:picMkLst>
            <pc:docMk/>
            <pc:sldMk cId="2899165718" sldId="267"/>
            <ac:picMk id="20" creationId="{E1268F02-FD0E-2733-82C9-0477B4D22252}"/>
          </ac:picMkLst>
        </pc:picChg>
        <pc:picChg chg="mod">
          <ac:chgData name="KARTHIGEYEN, SUMETHA" userId="447a34e2-4b58-462d-a6a5-eb9a0a730bef" providerId="ADAL" clId="{54F9347B-D93C-4AED-8B05-A8C5D0F89A33}" dt="2026-07-27T10:52:39.950" v="168" actId="688"/>
          <ac:picMkLst>
            <pc:docMk/>
            <pc:sldMk cId="2899165718" sldId="267"/>
            <ac:picMk id="24" creationId="{37CECEAB-E360-31F9-EA47-5CC3C4269D96}"/>
          </ac:picMkLst>
        </pc:picChg>
        <pc:picChg chg="mod">
          <ac:chgData name="KARTHIGEYEN, SUMETHA" userId="447a34e2-4b58-462d-a6a5-eb9a0a730bef" providerId="ADAL" clId="{54F9347B-D93C-4AED-8B05-A8C5D0F89A33}" dt="2026-07-27T10:52:05.479" v="164" actId="1076"/>
          <ac:picMkLst>
            <pc:docMk/>
            <pc:sldMk cId="2899165718" sldId="267"/>
            <ac:picMk id="25" creationId="{42DBFDA4-1E7A-FFE8-B01E-DFEAE1BEDA48}"/>
          </ac:picMkLst>
        </pc:picChg>
      </pc:sldChg>
      <pc:sldChg chg="addSp delSp modSp mod modAnim">
        <pc:chgData name="KARTHIGEYEN, SUMETHA" userId="447a34e2-4b58-462d-a6a5-eb9a0a730bef" providerId="ADAL" clId="{54F9347B-D93C-4AED-8B05-A8C5D0F89A33}" dt="2026-07-27T11:27:38.315" v="286"/>
        <pc:sldMkLst>
          <pc:docMk/>
          <pc:sldMk cId="1048774729" sldId="268"/>
        </pc:sldMkLst>
        <pc:grpChg chg="del">
          <ac:chgData name="KARTHIGEYEN, SUMETHA" userId="447a34e2-4b58-462d-a6a5-eb9a0a730bef" providerId="ADAL" clId="{54F9347B-D93C-4AED-8B05-A8C5D0F89A33}" dt="2026-07-27T11:27:35.554" v="284" actId="478"/>
          <ac:grpSpMkLst>
            <pc:docMk/>
            <pc:sldMk cId="1048774729" sldId="268"/>
            <ac:grpSpMk id="2" creationId="{7C651851-F1C7-1B35-5C2F-E051515C3ED0}"/>
          </ac:grpSpMkLst>
        </pc:grpChg>
        <pc:picChg chg="add mod">
          <ac:chgData name="KARTHIGEYEN, SUMETHA" userId="447a34e2-4b58-462d-a6a5-eb9a0a730bef" providerId="ADAL" clId="{54F9347B-D93C-4AED-8B05-A8C5D0F89A33}" dt="2026-07-27T11:27:36.032" v="285"/>
          <ac:picMkLst>
            <pc:docMk/>
            <pc:sldMk cId="1048774729" sldId="268"/>
            <ac:picMk id="20" creationId="{E8CE469C-07E5-E22F-EC7A-F13C8AF3426A}"/>
          </ac:picMkLst>
        </pc:picChg>
      </pc:sldChg>
      <pc:sldChg chg="addSp delSp modSp mod modAnim">
        <pc:chgData name="KARTHIGEYEN, SUMETHA" userId="447a34e2-4b58-462d-a6a5-eb9a0a730bef" providerId="ADAL" clId="{54F9347B-D93C-4AED-8B05-A8C5D0F89A33}" dt="2026-07-27T12:15:07.473" v="468" actId="1076"/>
        <pc:sldMkLst>
          <pc:docMk/>
          <pc:sldMk cId="2581051922" sldId="269"/>
        </pc:sldMkLst>
        <pc:spChg chg="mod">
          <ac:chgData name="KARTHIGEYEN, SUMETHA" userId="447a34e2-4b58-462d-a6a5-eb9a0a730bef" providerId="ADAL" clId="{54F9347B-D93C-4AED-8B05-A8C5D0F89A33}" dt="2026-07-27T12:14:42.810" v="459" actId="1076"/>
          <ac:spMkLst>
            <pc:docMk/>
            <pc:sldMk cId="2581051922" sldId="269"/>
            <ac:spMk id="3" creationId="{3769061F-958D-10C2-9445-C9F1C7BCA7CD}"/>
          </ac:spMkLst>
        </pc:spChg>
        <pc:spChg chg="mod">
          <ac:chgData name="KARTHIGEYEN, SUMETHA" userId="447a34e2-4b58-462d-a6a5-eb9a0a730bef" providerId="ADAL" clId="{54F9347B-D93C-4AED-8B05-A8C5D0F89A33}" dt="2026-07-27T12:15:05.172" v="467" actId="1076"/>
          <ac:spMkLst>
            <pc:docMk/>
            <pc:sldMk cId="2581051922" sldId="269"/>
            <ac:spMk id="6" creationId="{8D2E7623-1B27-8C00-90E4-AA5DEB8FE166}"/>
          </ac:spMkLst>
        </pc:spChg>
        <pc:spChg chg="mod">
          <ac:chgData name="KARTHIGEYEN, SUMETHA" userId="447a34e2-4b58-462d-a6a5-eb9a0a730bef" providerId="ADAL" clId="{54F9347B-D93C-4AED-8B05-A8C5D0F89A33}" dt="2026-07-27T12:14:38.588" v="458" actId="1076"/>
          <ac:spMkLst>
            <pc:docMk/>
            <pc:sldMk cId="2581051922" sldId="269"/>
            <ac:spMk id="8" creationId="{1BD8277F-E3AA-E544-7A24-847DD059B39F}"/>
          </ac:spMkLst>
        </pc:spChg>
        <pc:spChg chg="mod">
          <ac:chgData name="KARTHIGEYEN, SUMETHA" userId="447a34e2-4b58-462d-a6a5-eb9a0a730bef" providerId="ADAL" clId="{54F9347B-D93C-4AED-8B05-A8C5D0F89A33}" dt="2026-07-27T12:14:55.345" v="463" actId="1076"/>
          <ac:spMkLst>
            <pc:docMk/>
            <pc:sldMk cId="2581051922" sldId="269"/>
            <ac:spMk id="9" creationId="{C4CC44CD-EC70-A34A-04FA-E3C0293278A7}"/>
          </ac:spMkLst>
        </pc:spChg>
        <pc:spChg chg="mod">
          <ac:chgData name="KARTHIGEYEN, SUMETHA" userId="447a34e2-4b58-462d-a6a5-eb9a0a730bef" providerId="ADAL" clId="{54F9347B-D93C-4AED-8B05-A8C5D0F89A33}" dt="2026-07-27T12:15:07.473" v="468" actId="1076"/>
          <ac:spMkLst>
            <pc:docMk/>
            <pc:sldMk cId="2581051922" sldId="269"/>
            <ac:spMk id="10" creationId="{696ACAEC-AB8A-FA81-F183-E71527A63B8F}"/>
          </ac:spMkLst>
        </pc:spChg>
        <pc:spChg chg="del mod">
          <ac:chgData name="KARTHIGEYEN, SUMETHA" userId="447a34e2-4b58-462d-a6a5-eb9a0a730bef" providerId="ADAL" clId="{54F9347B-D93C-4AED-8B05-A8C5D0F89A33}" dt="2026-07-27T12:15:00.028" v="466" actId="478"/>
          <ac:spMkLst>
            <pc:docMk/>
            <pc:sldMk cId="2581051922" sldId="269"/>
            <ac:spMk id="13" creationId="{AF415FDB-6FBC-7050-82C0-FEB99F9EA698}"/>
          </ac:spMkLst>
        </pc:spChg>
        <pc:spChg chg="del mod">
          <ac:chgData name="KARTHIGEYEN, SUMETHA" userId="447a34e2-4b58-462d-a6a5-eb9a0a730bef" providerId="ADAL" clId="{54F9347B-D93C-4AED-8B05-A8C5D0F89A33}" dt="2026-07-27T12:14:34.623" v="457" actId="478"/>
          <ac:spMkLst>
            <pc:docMk/>
            <pc:sldMk cId="2581051922" sldId="269"/>
            <ac:spMk id="15" creationId="{6E50BA11-EBFF-D35B-5C33-33AA706198B9}"/>
          </ac:spMkLst>
        </pc:spChg>
        <pc:spChg chg="del mod">
          <ac:chgData name="KARTHIGEYEN, SUMETHA" userId="447a34e2-4b58-462d-a6a5-eb9a0a730bef" providerId="ADAL" clId="{54F9347B-D93C-4AED-8B05-A8C5D0F89A33}" dt="2026-07-27T12:14:48.251" v="462" actId="478"/>
          <ac:spMkLst>
            <pc:docMk/>
            <pc:sldMk cId="2581051922" sldId="269"/>
            <ac:spMk id="17" creationId="{2C3166D1-436A-7937-D9A2-546DCDCA2F5D}"/>
          </ac:spMkLst>
        </pc:spChg>
        <pc:picChg chg="mod modCrop">
          <ac:chgData name="KARTHIGEYEN, SUMETHA" userId="447a34e2-4b58-462d-a6a5-eb9a0a730bef" providerId="ADAL" clId="{54F9347B-D93C-4AED-8B05-A8C5D0F89A33}" dt="2026-07-27T11:30:00.219" v="298" actId="1076"/>
          <ac:picMkLst>
            <pc:docMk/>
            <pc:sldMk cId="2581051922" sldId="269"/>
            <ac:picMk id="2" creationId="{8F5826FC-37F4-E8EA-2896-7218C0ECB0DE}"/>
          </ac:picMkLst>
        </pc:picChg>
        <pc:picChg chg="add del mod">
          <ac:chgData name="KARTHIGEYEN, SUMETHA" userId="447a34e2-4b58-462d-a6a5-eb9a0a730bef" providerId="ADAL" clId="{54F9347B-D93C-4AED-8B05-A8C5D0F89A33}" dt="2026-07-27T11:37:43.193" v="333" actId="478"/>
          <ac:picMkLst>
            <pc:docMk/>
            <pc:sldMk cId="2581051922" sldId="269"/>
            <ac:picMk id="18" creationId="{B328E9E6-A961-D74B-F5B3-606651DACAE9}"/>
          </ac:picMkLst>
        </pc:picChg>
        <pc:picChg chg="add del mod">
          <ac:chgData name="KARTHIGEYEN, SUMETHA" userId="447a34e2-4b58-462d-a6a5-eb9a0a730bef" providerId="ADAL" clId="{54F9347B-D93C-4AED-8B05-A8C5D0F89A33}" dt="2026-07-27T11:37:41.021" v="332" actId="478"/>
          <ac:picMkLst>
            <pc:docMk/>
            <pc:sldMk cId="2581051922" sldId="269"/>
            <ac:picMk id="20" creationId="{8A531183-7F3F-51A8-287F-C8790FD496A4}"/>
          </ac:picMkLst>
        </pc:picChg>
        <pc:picChg chg="add mod ord">
          <ac:chgData name="KARTHIGEYEN, SUMETHA" userId="447a34e2-4b58-462d-a6a5-eb9a0a730bef" providerId="ADAL" clId="{54F9347B-D93C-4AED-8B05-A8C5D0F89A33}" dt="2026-07-27T12:14:07.519" v="449" actId="1076"/>
          <ac:picMkLst>
            <pc:docMk/>
            <pc:sldMk cId="2581051922" sldId="269"/>
            <ac:picMk id="22" creationId="{D5E4EA48-7A52-44C3-DB4F-06182FAF9DCD}"/>
          </ac:picMkLst>
        </pc:picChg>
        <pc:picChg chg="add mod ord">
          <ac:chgData name="KARTHIGEYEN, SUMETHA" userId="447a34e2-4b58-462d-a6a5-eb9a0a730bef" providerId="ADAL" clId="{54F9347B-D93C-4AED-8B05-A8C5D0F89A33}" dt="2026-07-27T11:43:22.109" v="362" actId="167"/>
          <ac:picMkLst>
            <pc:docMk/>
            <pc:sldMk cId="2581051922" sldId="269"/>
            <ac:picMk id="23" creationId="{921D62EE-577A-E79A-98D8-FBDA92FE7D8E}"/>
          </ac:picMkLst>
        </pc:picChg>
        <pc:picChg chg="add mod ord">
          <ac:chgData name="KARTHIGEYEN, SUMETHA" userId="447a34e2-4b58-462d-a6a5-eb9a0a730bef" providerId="ADAL" clId="{54F9347B-D93C-4AED-8B05-A8C5D0F89A33}" dt="2026-07-27T12:14:27.528" v="454" actId="167"/>
          <ac:picMkLst>
            <pc:docMk/>
            <pc:sldMk cId="2581051922" sldId="269"/>
            <ac:picMk id="24" creationId="{8970C8B2-451B-B6AB-D188-EF030E913CC7}"/>
          </ac:picMkLst>
        </pc:picChg>
      </pc:sldChg>
      <pc:sldChg chg="modSp mod">
        <pc:chgData name="KARTHIGEYEN, SUMETHA" userId="447a34e2-4b58-462d-a6a5-eb9a0a730bef" providerId="ADAL" clId="{54F9347B-D93C-4AED-8B05-A8C5D0F89A33}" dt="2026-07-27T12:10:29.086" v="442" actId="1076"/>
        <pc:sldMkLst>
          <pc:docMk/>
          <pc:sldMk cId="3590501971" sldId="270"/>
        </pc:sldMkLst>
        <pc:picChg chg="mod modCrop">
          <ac:chgData name="KARTHIGEYEN, SUMETHA" userId="447a34e2-4b58-462d-a6a5-eb9a0a730bef" providerId="ADAL" clId="{54F9347B-D93C-4AED-8B05-A8C5D0F89A33}" dt="2026-07-27T12:10:29.086" v="442" actId="1076"/>
          <ac:picMkLst>
            <pc:docMk/>
            <pc:sldMk cId="3590501971" sldId="270"/>
            <ac:picMk id="2" creationId="{0D1247C7-1FF3-05C8-F5B0-C1DCB1A8C7E7}"/>
          </ac:picMkLst>
        </pc:picChg>
      </pc:sldChg>
      <pc:sldChg chg="addSp delSp modSp mod delAnim modAnim">
        <pc:chgData name="KARTHIGEYEN, SUMETHA" userId="447a34e2-4b58-462d-a6a5-eb9a0a730bef" providerId="ADAL" clId="{54F9347B-D93C-4AED-8B05-A8C5D0F89A33}" dt="2026-07-27T12:09:24.314" v="440" actId="478"/>
        <pc:sldMkLst>
          <pc:docMk/>
          <pc:sldMk cId="2876902877" sldId="271"/>
        </pc:sldMkLst>
        <pc:grpChg chg="del mod">
          <ac:chgData name="KARTHIGEYEN, SUMETHA" userId="447a34e2-4b58-462d-a6a5-eb9a0a730bef" providerId="ADAL" clId="{54F9347B-D93C-4AED-8B05-A8C5D0F89A33}" dt="2026-07-27T12:09:24.314" v="440" actId="478"/>
          <ac:grpSpMkLst>
            <pc:docMk/>
            <pc:sldMk cId="2876902877" sldId="271"/>
            <ac:grpSpMk id="12" creationId="{C34902A5-0AAF-D0FC-C38C-81A27CEFB659}"/>
          </ac:grpSpMkLst>
        </pc:grpChg>
        <pc:picChg chg="mod">
          <ac:chgData name="KARTHIGEYEN, SUMETHA" userId="447a34e2-4b58-462d-a6a5-eb9a0a730bef" providerId="ADAL" clId="{54F9347B-D93C-4AED-8B05-A8C5D0F89A33}" dt="2026-07-27T12:07:15.477" v="421" actId="14826"/>
          <ac:picMkLst>
            <pc:docMk/>
            <pc:sldMk cId="2876902877" sldId="271"/>
            <ac:picMk id="3" creationId="{CCD32EF5-1943-160E-F866-D7F9B942666E}"/>
          </ac:picMkLst>
        </pc:picChg>
        <pc:picChg chg="mod">
          <ac:chgData name="KARTHIGEYEN, SUMETHA" userId="447a34e2-4b58-462d-a6a5-eb9a0a730bef" providerId="ADAL" clId="{54F9347B-D93C-4AED-8B05-A8C5D0F89A33}" dt="2026-07-27T12:02:53.014" v="409" actId="14826"/>
          <ac:picMkLst>
            <pc:docMk/>
            <pc:sldMk cId="2876902877" sldId="271"/>
            <ac:picMk id="6" creationId="{02BF4990-7AC1-AE49-A4B1-5020BCFF1E8B}"/>
          </ac:picMkLst>
        </pc:picChg>
        <pc:picChg chg="add mod">
          <ac:chgData name="KARTHIGEYEN, SUMETHA" userId="447a34e2-4b58-462d-a6a5-eb9a0a730bef" providerId="ADAL" clId="{54F9347B-D93C-4AED-8B05-A8C5D0F89A33}" dt="2026-07-27T12:09:20.063" v="439" actId="1076"/>
          <ac:picMkLst>
            <pc:docMk/>
            <pc:sldMk cId="2876902877" sldId="271"/>
            <ac:picMk id="8" creationId="{A153E311-B86F-0885-A332-5B1CCBB63D8E}"/>
          </ac:picMkLst>
        </pc:picChg>
      </pc:sldChg>
      <pc:sldChg chg="addSp delSp modSp mod delAnim modAnim">
        <pc:chgData name="KARTHIGEYEN, SUMETHA" userId="447a34e2-4b58-462d-a6a5-eb9a0a730bef" providerId="ADAL" clId="{54F9347B-D93C-4AED-8B05-A8C5D0F89A33}" dt="2026-07-27T12:27:52.707" v="540" actId="1076"/>
        <pc:sldMkLst>
          <pc:docMk/>
          <pc:sldMk cId="1366562600" sldId="272"/>
        </pc:sldMkLst>
        <pc:grpChg chg="del mod">
          <ac:chgData name="KARTHIGEYEN, SUMETHA" userId="447a34e2-4b58-462d-a6a5-eb9a0a730bef" providerId="ADAL" clId="{54F9347B-D93C-4AED-8B05-A8C5D0F89A33}" dt="2026-07-27T12:22:58.014" v="509" actId="478"/>
          <ac:grpSpMkLst>
            <pc:docMk/>
            <pc:sldMk cId="1366562600" sldId="272"/>
            <ac:grpSpMk id="18" creationId="{2C98B452-2F73-4786-75AE-89B51A5F26C1}"/>
          </ac:grpSpMkLst>
        </pc:grpChg>
        <pc:grpChg chg="del">
          <ac:chgData name="KARTHIGEYEN, SUMETHA" userId="447a34e2-4b58-462d-a6a5-eb9a0a730bef" providerId="ADAL" clId="{54F9347B-D93C-4AED-8B05-A8C5D0F89A33}" dt="2026-07-27T12:27:29.565" v="527" actId="478"/>
          <ac:grpSpMkLst>
            <pc:docMk/>
            <pc:sldMk cId="1366562600" sldId="272"/>
            <ac:grpSpMk id="86" creationId="{3B3BB353-2FA0-8202-8A28-86B833D5ADD4}"/>
          </ac:grpSpMkLst>
        </pc:grpChg>
        <pc:picChg chg="add mod">
          <ac:chgData name="KARTHIGEYEN, SUMETHA" userId="447a34e2-4b58-462d-a6a5-eb9a0a730bef" providerId="ADAL" clId="{54F9347B-D93C-4AED-8B05-A8C5D0F89A33}" dt="2026-07-27T12:27:52.707" v="540" actId="1076"/>
          <ac:picMkLst>
            <pc:docMk/>
            <pc:sldMk cId="1366562600" sldId="272"/>
            <ac:picMk id="10" creationId="{DDCFD592-8188-DB09-0596-AB7656C3F657}"/>
          </ac:picMkLst>
        </pc:picChg>
        <pc:picChg chg="add mod ord">
          <ac:chgData name="KARTHIGEYEN, SUMETHA" userId="447a34e2-4b58-462d-a6a5-eb9a0a730bef" providerId="ADAL" clId="{54F9347B-D93C-4AED-8B05-A8C5D0F89A33}" dt="2026-07-27T12:27:40.950" v="533" actId="1076"/>
          <ac:picMkLst>
            <pc:docMk/>
            <pc:sldMk cId="1366562600" sldId="272"/>
            <ac:picMk id="12" creationId="{1DB49EBF-A24D-A0C5-3EE0-C749AAA7127D}"/>
          </ac:picMkLst>
        </pc:picChg>
        <pc:picChg chg="mod">
          <ac:chgData name="KARTHIGEYEN, SUMETHA" userId="447a34e2-4b58-462d-a6a5-eb9a0a730bef" providerId="ADAL" clId="{54F9347B-D93C-4AED-8B05-A8C5D0F89A33}" dt="2026-07-27T12:27:51.525" v="539" actId="1076"/>
          <ac:picMkLst>
            <pc:docMk/>
            <pc:sldMk cId="1366562600" sldId="272"/>
            <ac:picMk id="17" creationId="{C6135AA5-ACE3-E217-A5DA-8B2B06924CEF}"/>
          </ac:picMkLst>
        </pc:picChg>
        <pc:picChg chg="mod">
          <ac:chgData name="KARTHIGEYEN, SUMETHA" userId="447a34e2-4b58-462d-a6a5-eb9a0a730bef" providerId="ADAL" clId="{54F9347B-D93C-4AED-8B05-A8C5D0F89A33}" dt="2026-07-27T12:27:49.594" v="538" actId="1076"/>
          <ac:picMkLst>
            <pc:docMk/>
            <pc:sldMk cId="1366562600" sldId="272"/>
            <ac:picMk id="64" creationId="{2BA41EF7-1B84-28FF-FD75-DA4F06018050}"/>
          </ac:picMkLst>
        </pc:picChg>
      </pc:sldChg>
      <pc:sldChg chg="add">
        <pc:chgData name="KARTHIGEYEN, SUMETHA" userId="447a34e2-4b58-462d-a6a5-eb9a0a730bef" providerId="ADAL" clId="{54F9347B-D93C-4AED-8B05-A8C5D0F89A33}" dt="2026-07-27T09:50:04.417" v="0"/>
        <pc:sldMkLst>
          <pc:docMk/>
          <pc:sldMk cId="355700108" sldId="27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51B2CA-C2BE-4666-9690-6CCE4CACA968}" type="datetimeFigureOut">
              <a:rPr lang="en-GB" smtClean="0"/>
              <a:t>27/07/2026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57838B-EC4F-43B8-9E28-D7221F8686B8}" type="slidenum">
              <a:rPr lang="en-GB" smtClean="0"/>
              <a:t>‹#›</a:t>
            </a:fld>
            <a:endParaRPr lang="en-GB"/>
          </a:p>
        </p:txBody>
      </p:sp>
    </p:spTree>
    <p:extLst>
      <p:ext uri="{BB962C8B-B14F-4D97-AF65-F5344CB8AC3E}">
        <p14:creationId xmlns:p14="http://schemas.microsoft.com/office/powerpoint/2010/main" val="67963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Hi there! </a:t>
            </a:r>
            <a:r>
              <a:rPr lang="en-GB" sz="1200" b="0" i="0" kern="1200">
                <a:solidFill>
                  <a:schemeClr val="tx1"/>
                </a:solidFill>
                <a:effectLst/>
                <a:latin typeface="+mn-lt"/>
                <a:ea typeface="+mn-ea"/>
                <a:cs typeface="+mn-cs"/>
              </a:rPr>
              <a:t>Is your to‑do list out of control? Are you convinced everything on it is equally important? Don’t worry— here are some practical, proven methods you can use to help you prioritise and stay productive at university.</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FFADB-F7A8-43B7-B639-C71D0CB57F2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75432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Start by writing EVERYTHING down — assignments, revision, errands. You can’t prioritise what you haven’t identified – only when you’ve done this will you be able to work out which ones are most important.</a:t>
            </a:r>
            <a:endParaRPr lang="en-GB"/>
          </a:p>
        </p:txBody>
      </p:sp>
      <p:sp>
        <p:nvSpPr>
          <p:cNvPr id="4" name="Slide Number Placeholder 3"/>
          <p:cNvSpPr>
            <a:spLocks noGrp="1"/>
          </p:cNvSpPr>
          <p:nvPr>
            <p:ph type="sldNum" sz="quarter" idx="5"/>
          </p:nvPr>
        </p:nvSpPr>
        <p:spPr/>
        <p:txBody>
          <a:bodyPr/>
          <a:lstStyle/>
          <a:p>
            <a:fld id="{C357838B-EC4F-43B8-9E28-D7221F8686B8}" type="slidenum">
              <a:rPr lang="en-GB" smtClean="0"/>
              <a:t>2</a:t>
            </a:fld>
            <a:endParaRPr lang="en-GB"/>
          </a:p>
        </p:txBody>
      </p:sp>
    </p:spTree>
    <p:extLst>
      <p:ext uri="{BB962C8B-B14F-4D97-AF65-F5344CB8AC3E}">
        <p14:creationId xmlns:p14="http://schemas.microsoft.com/office/powerpoint/2010/main" val="991737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kern="1200">
                <a:solidFill>
                  <a:schemeClr val="tx1"/>
                </a:solidFill>
                <a:effectLst/>
                <a:latin typeface="+mn-lt"/>
                <a:ea typeface="+mn-ea"/>
                <a:cs typeface="+mn-cs"/>
              </a:rPr>
              <a:t>There are a few different methods you can use to categorise and rank your tasks. The Eisenhower Matrix helps you decide what deserves your attention based on urgency and importance. </a:t>
            </a:r>
          </a:p>
          <a:p>
            <a:pPr marL="228600" indent="-228600" rtl="0" fontAlgn="base">
              <a:buFont typeface="+mj-lt"/>
              <a:buAutoNum type="arabicPeriod"/>
            </a:pPr>
            <a:r>
              <a:rPr lang="en-GB" sz="1200" b="1" i="0" kern="1200">
                <a:solidFill>
                  <a:schemeClr val="tx1"/>
                </a:solidFill>
                <a:effectLst/>
                <a:latin typeface="+mn-lt"/>
                <a:ea typeface="+mn-ea"/>
                <a:cs typeface="+mn-cs"/>
              </a:rPr>
              <a:t>Urgent + Important</a:t>
            </a:r>
            <a:r>
              <a:rPr lang="en-GB" sz="1200" b="0" i="0" kern="1200">
                <a:solidFill>
                  <a:schemeClr val="tx1"/>
                </a:solidFill>
                <a:effectLst/>
                <a:latin typeface="+mn-lt"/>
                <a:ea typeface="+mn-ea"/>
                <a:cs typeface="+mn-cs"/>
              </a:rPr>
              <a:t> </a:t>
            </a:r>
          </a:p>
          <a:p>
            <a:pPr marL="228600" indent="-228600" rtl="0" fontAlgn="base">
              <a:buFont typeface="+mj-lt"/>
              <a:buAutoNum type="arabicPeriod"/>
            </a:pPr>
            <a:r>
              <a:rPr lang="en-GB" sz="1200" b="1" i="0" kern="1200">
                <a:solidFill>
                  <a:schemeClr val="tx1"/>
                </a:solidFill>
                <a:effectLst/>
                <a:latin typeface="+mn-lt"/>
                <a:ea typeface="+mn-ea"/>
                <a:cs typeface="+mn-cs"/>
              </a:rPr>
              <a:t>Important but Not Urgent</a:t>
            </a:r>
            <a:r>
              <a:rPr lang="en-GB" sz="1200" b="0" i="0" kern="1200">
                <a:solidFill>
                  <a:schemeClr val="tx1"/>
                </a:solidFill>
                <a:effectLst/>
                <a:latin typeface="+mn-lt"/>
                <a:ea typeface="+mn-ea"/>
                <a:cs typeface="+mn-cs"/>
              </a:rPr>
              <a:t> </a:t>
            </a:r>
          </a:p>
          <a:p>
            <a:pPr marL="228600" indent="-228600" rtl="0" fontAlgn="base">
              <a:buFont typeface="+mj-lt"/>
              <a:buAutoNum type="arabicPeriod"/>
            </a:pPr>
            <a:r>
              <a:rPr lang="en-GB" sz="1200" b="1" i="0" kern="1200">
                <a:solidFill>
                  <a:schemeClr val="tx1"/>
                </a:solidFill>
                <a:effectLst/>
                <a:latin typeface="+mn-lt"/>
                <a:ea typeface="+mn-ea"/>
                <a:cs typeface="+mn-cs"/>
              </a:rPr>
              <a:t>Urgent but Not Important</a:t>
            </a:r>
            <a:r>
              <a:rPr lang="en-GB" sz="1200" b="0" i="0" kern="1200">
                <a:solidFill>
                  <a:schemeClr val="tx1"/>
                </a:solidFill>
                <a:effectLst/>
                <a:latin typeface="+mn-lt"/>
                <a:ea typeface="+mn-ea"/>
                <a:cs typeface="+mn-cs"/>
              </a:rPr>
              <a:t> </a:t>
            </a:r>
          </a:p>
          <a:p>
            <a:pPr marL="228600" indent="-228600" rtl="0" fontAlgn="base">
              <a:buFont typeface="+mj-lt"/>
              <a:buAutoNum type="arabicPeriod"/>
            </a:pPr>
            <a:r>
              <a:rPr lang="en-GB" sz="1200" b="1" i="0" kern="1200">
                <a:solidFill>
                  <a:schemeClr val="tx1"/>
                </a:solidFill>
                <a:effectLst/>
                <a:latin typeface="+mn-lt"/>
                <a:ea typeface="+mn-ea"/>
                <a:cs typeface="+mn-cs"/>
              </a:rPr>
              <a:t>Not Urgent + Not Important</a:t>
            </a:r>
            <a:r>
              <a:rPr lang="en-GB" sz="1200" b="0" i="0" kern="1200">
                <a:solidFill>
                  <a:schemeClr val="tx1"/>
                </a:solidFill>
                <a:effectLst/>
                <a:latin typeface="+mn-lt"/>
                <a:ea typeface="+mn-ea"/>
                <a:cs typeface="+mn-cs"/>
              </a:rPr>
              <a:t> </a:t>
            </a:r>
          </a:p>
          <a:p>
            <a:pPr rtl="0" fontAlgn="base"/>
            <a:r>
              <a:rPr lang="en-GB" sz="1200" b="0" i="0" kern="1200">
                <a:solidFill>
                  <a:schemeClr val="tx1"/>
                </a:solidFill>
                <a:effectLst/>
                <a:latin typeface="+mn-lt"/>
                <a:ea typeface="+mn-ea"/>
                <a:cs typeface="+mn-cs"/>
              </a:rPr>
              <a:t>Focus on the top two boxes first—those are your real priorities. </a:t>
            </a:r>
          </a:p>
          <a:p>
            <a:endParaRPr lang="en-GB"/>
          </a:p>
        </p:txBody>
      </p:sp>
      <p:sp>
        <p:nvSpPr>
          <p:cNvPr id="4" name="Slide Number Placeholder 3"/>
          <p:cNvSpPr>
            <a:spLocks noGrp="1"/>
          </p:cNvSpPr>
          <p:nvPr>
            <p:ph type="sldNum" sz="quarter" idx="5"/>
          </p:nvPr>
        </p:nvSpPr>
        <p:spPr/>
        <p:txBody>
          <a:bodyPr/>
          <a:lstStyle/>
          <a:p>
            <a:fld id="{C357838B-EC4F-43B8-9E28-D7221F8686B8}" type="slidenum">
              <a:rPr lang="en-GB" smtClean="0"/>
              <a:t>3</a:t>
            </a:fld>
            <a:endParaRPr lang="en-GB"/>
          </a:p>
        </p:txBody>
      </p:sp>
    </p:spTree>
    <p:extLst>
      <p:ext uri="{BB962C8B-B14F-4D97-AF65-F5344CB8AC3E}">
        <p14:creationId xmlns:p14="http://schemas.microsoft.com/office/powerpoint/2010/main" val="137785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1A02E-4544-AC16-7AB2-6A03871E93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ED3771-D9BC-07E0-D212-5B3ABAFFC6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370173-8154-3F02-DAC6-09B014391CFF}"/>
              </a:ext>
            </a:extLst>
          </p:cNvPr>
          <p:cNvSpPr>
            <a:spLocks noGrp="1"/>
          </p:cNvSpPr>
          <p:nvPr>
            <p:ph type="body" idx="1"/>
          </p:nvPr>
        </p:nvSpPr>
        <p:spPr/>
        <p:txBody>
          <a:bodyPr/>
          <a:lstStyle/>
          <a:p>
            <a:pPr rtl="0" fontAlgn="base"/>
            <a:r>
              <a:rPr lang="en-GB" sz="1200" b="0" i="0" kern="1200">
                <a:solidFill>
                  <a:schemeClr val="tx1"/>
                </a:solidFill>
                <a:effectLst/>
                <a:latin typeface="+mn-lt"/>
                <a:ea typeface="+mn-ea"/>
                <a:cs typeface="+mn-cs"/>
              </a:rPr>
              <a:t>Another method you could use is the Impact-Effort Matrix. This involves categorising tasks based on the impact they’ll have and the effort they require, helping you prioritise tasks that give the </a:t>
            </a:r>
            <a:r>
              <a:rPr lang="en-GB" sz="1200" b="1" i="0" kern="1200">
                <a:solidFill>
                  <a:schemeClr val="tx1"/>
                </a:solidFill>
                <a:effectLst/>
                <a:latin typeface="+mn-lt"/>
                <a:ea typeface="+mn-ea"/>
                <a:cs typeface="+mn-cs"/>
              </a:rPr>
              <a:t>best return on your time.</a:t>
            </a:r>
            <a:r>
              <a:rPr lang="en-GB" sz="1200" b="0" i="0" kern="1200">
                <a:solidFill>
                  <a:schemeClr val="tx1"/>
                </a:solidFill>
                <a:effectLst/>
                <a:latin typeface="+mn-lt"/>
                <a:ea typeface="+mn-ea"/>
                <a:cs typeface="+mn-cs"/>
              </a:rPr>
              <a:t> </a:t>
            </a:r>
          </a:p>
          <a:p>
            <a:pPr marL="228600" indent="-228600" rtl="0" fontAlgn="base">
              <a:buFont typeface="+mj-lt"/>
              <a:buAutoNum type="arabicPeriod"/>
            </a:pPr>
            <a:r>
              <a:rPr lang="en-GB" sz="1200" b="1" i="0" kern="1200">
                <a:solidFill>
                  <a:schemeClr val="tx1"/>
                </a:solidFill>
                <a:effectLst/>
                <a:latin typeface="+mn-lt"/>
                <a:ea typeface="+mn-ea"/>
                <a:cs typeface="+mn-cs"/>
              </a:rPr>
              <a:t>High Impact, Low Effort:</a:t>
            </a:r>
            <a:r>
              <a:rPr lang="en-GB" sz="1200" b="0" i="0" kern="1200">
                <a:solidFill>
                  <a:schemeClr val="tx1"/>
                </a:solidFill>
                <a:effectLst/>
                <a:latin typeface="+mn-lt"/>
                <a:ea typeface="+mn-ea"/>
                <a:cs typeface="+mn-cs"/>
              </a:rPr>
              <a:t> Do these ASAP—these are your productivity wins. </a:t>
            </a:r>
          </a:p>
          <a:p>
            <a:pPr marL="228600" indent="-228600" rtl="0" fontAlgn="base">
              <a:buFont typeface="+mj-lt"/>
              <a:buAutoNum type="arabicPeriod"/>
            </a:pPr>
            <a:r>
              <a:rPr lang="en-GB" sz="1200" b="1" i="0" kern="1200">
                <a:solidFill>
                  <a:schemeClr val="tx1"/>
                </a:solidFill>
                <a:effectLst/>
                <a:latin typeface="+mn-lt"/>
                <a:ea typeface="+mn-ea"/>
                <a:cs typeface="+mn-cs"/>
              </a:rPr>
              <a:t>High Impact, High Effort:</a:t>
            </a:r>
            <a:r>
              <a:rPr lang="en-GB" sz="1200" b="0" i="0" kern="1200">
                <a:solidFill>
                  <a:schemeClr val="tx1"/>
                </a:solidFill>
                <a:effectLst/>
                <a:latin typeface="+mn-lt"/>
                <a:ea typeface="+mn-ea"/>
                <a:cs typeface="+mn-cs"/>
              </a:rPr>
              <a:t> Plan them early—like major essays or revision. </a:t>
            </a:r>
          </a:p>
          <a:p>
            <a:pPr marL="228600" indent="-228600" rtl="0" fontAlgn="base">
              <a:buFont typeface="+mj-lt"/>
              <a:buAutoNum type="arabicPeriod"/>
            </a:pPr>
            <a:r>
              <a:rPr lang="en-GB" sz="1200" b="1" i="0" kern="1200">
                <a:solidFill>
                  <a:schemeClr val="tx1"/>
                </a:solidFill>
                <a:effectLst/>
                <a:latin typeface="+mn-lt"/>
                <a:ea typeface="+mn-ea"/>
                <a:cs typeface="+mn-cs"/>
              </a:rPr>
              <a:t>Low Impact, Low Effort:</a:t>
            </a:r>
            <a:r>
              <a:rPr lang="en-GB" sz="1200" b="0" i="0" kern="1200">
                <a:solidFill>
                  <a:schemeClr val="tx1"/>
                </a:solidFill>
                <a:effectLst/>
                <a:latin typeface="+mn-lt"/>
                <a:ea typeface="+mn-ea"/>
                <a:cs typeface="+mn-cs"/>
              </a:rPr>
              <a:t> Fit them in when you have spare time. </a:t>
            </a:r>
          </a:p>
          <a:p>
            <a:pPr marL="228600" indent="-228600" rtl="0" fontAlgn="base">
              <a:buFont typeface="+mj-lt"/>
              <a:buAutoNum type="arabicPeriod"/>
            </a:pPr>
            <a:r>
              <a:rPr lang="en-GB" sz="1200" b="1" i="0" kern="1200">
                <a:solidFill>
                  <a:schemeClr val="tx1"/>
                </a:solidFill>
                <a:effectLst/>
                <a:latin typeface="+mn-lt"/>
                <a:ea typeface="+mn-ea"/>
                <a:cs typeface="+mn-cs"/>
              </a:rPr>
              <a:t>Low Impact, High Effort:</a:t>
            </a:r>
            <a:r>
              <a:rPr lang="en-GB" sz="1200" b="0" i="0" kern="1200">
                <a:solidFill>
                  <a:schemeClr val="tx1"/>
                </a:solidFill>
                <a:effectLst/>
                <a:latin typeface="+mn-lt"/>
                <a:ea typeface="+mn-ea"/>
                <a:cs typeface="+mn-cs"/>
              </a:rPr>
              <a:t> Ask yourself if they’re worth doing at all. </a:t>
            </a:r>
          </a:p>
          <a:p>
            <a:pPr rtl="0" fontAlgn="base"/>
            <a:r>
              <a:rPr lang="en-GB" sz="1200" b="0" i="0" kern="1200">
                <a:solidFill>
                  <a:schemeClr val="tx1"/>
                </a:solidFill>
                <a:effectLst/>
                <a:latin typeface="+mn-lt"/>
                <a:ea typeface="+mn-ea"/>
                <a:cs typeface="+mn-cs"/>
              </a:rPr>
              <a:t>Prioritise </a:t>
            </a:r>
            <a:r>
              <a:rPr lang="en-GB" sz="1200" b="1" i="0" kern="1200">
                <a:solidFill>
                  <a:schemeClr val="tx1"/>
                </a:solidFill>
                <a:effectLst/>
                <a:latin typeface="+mn-lt"/>
                <a:ea typeface="+mn-ea"/>
                <a:cs typeface="+mn-cs"/>
              </a:rPr>
              <a:t>high‑impact, low‑effort</a:t>
            </a:r>
            <a:r>
              <a:rPr lang="en-GB" sz="1200" b="0" i="0" kern="1200">
                <a:solidFill>
                  <a:schemeClr val="tx1"/>
                </a:solidFill>
                <a:effectLst/>
                <a:latin typeface="+mn-lt"/>
                <a:ea typeface="+mn-ea"/>
                <a:cs typeface="+mn-cs"/>
              </a:rPr>
              <a:t> tasks—they give you the biggest results for the least energy - then tackle </a:t>
            </a:r>
            <a:r>
              <a:rPr lang="en-GB" sz="1200" b="1" i="0" kern="1200">
                <a:solidFill>
                  <a:schemeClr val="tx1"/>
                </a:solidFill>
                <a:effectLst/>
                <a:latin typeface="+mn-lt"/>
                <a:ea typeface="+mn-ea"/>
                <a:cs typeface="+mn-cs"/>
              </a:rPr>
              <a:t>high-impact, high-effort</a:t>
            </a:r>
            <a:r>
              <a:rPr lang="en-GB" sz="1200" b="0" i="0" kern="1200">
                <a:solidFill>
                  <a:schemeClr val="tx1"/>
                </a:solidFill>
                <a:effectLst/>
                <a:latin typeface="+mn-lt"/>
                <a:ea typeface="+mn-ea"/>
                <a:cs typeface="+mn-cs"/>
              </a:rPr>
              <a:t> tasks. </a:t>
            </a:r>
          </a:p>
          <a:p>
            <a:endParaRPr lang="en-GB"/>
          </a:p>
        </p:txBody>
      </p:sp>
      <p:sp>
        <p:nvSpPr>
          <p:cNvPr id="4" name="Slide Number Placeholder 3">
            <a:extLst>
              <a:ext uri="{FF2B5EF4-FFF2-40B4-BE49-F238E27FC236}">
                <a16:creationId xmlns:a16="http://schemas.microsoft.com/office/drawing/2014/main" id="{70ADE96C-A009-8430-250C-096A544D6016}"/>
              </a:ext>
            </a:extLst>
          </p:cNvPr>
          <p:cNvSpPr>
            <a:spLocks noGrp="1"/>
          </p:cNvSpPr>
          <p:nvPr>
            <p:ph type="sldNum" sz="quarter" idx="5"/>
          </p:nvPr>
        </p:nvSpPr>
        <p:spPr/>
        <p:txBody>
          <a:bodyPr/>
          <a:lstStyle/>
          <a:p>
            <a:fld id="{C357838B-EC4F-43B8-9E28-D7221F8686B8}" type="slidenum">
              <a:rPr lang="en-GB" smtClean="0"/>
              <a:t>4</a:t>
            </a:fld>
            <a:endParaRPr lang="en-GB"/>
          </a:p>
        </p:txBody>
      </p:sp>
    </p:spTree>
    <p:extLst>
      <p:ext uri="{BB962C8B-B14F-4D97-AF65-F5344CB8AC3E}">
        <p14:creationId xmlns:p14="http://schemas.microsoft.com/office/powerpoint/2010/main" val="2577199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B4EFF-1730-1D20-58C0-8032E16952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B2E251-3C44-FCCC-E6DA-FC6136CF19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A01C97-0CBF-2832-56A7-203BB4F9849D}"/>
              </a:ext>
            </a:extLst>
          </p:cNvPr>
          <p:cNvSpPr>
            <a:spLocks noGrp="1"/>
          </p:cNvSpPr>
          <p:nvPr>
            <p:ph type="body" idx="1"/>
          </p:nvPr>
        </p:nvSpPr>
        <p:spPr/>
        <p:txBody>
          <a:bodyPr/>
          <a:lstStyle/>
          <a:p>
            <a:pPr rtl="0" fontAlgn="base"/>
            <a:r>
              <a:rPr lang="en-GB" sz="1200" b="0" i="0" kern="1200">
                <a:solidFill>
                  <a:schemeClr val="tx1"/>
                </a:solidFill>
                <a:effectLst/>
                <a:latin typeface="+mn-lt"/>
                <a:ea typeface="+mn-ea"/>
                <a:cs typeface="+mn-cs"/>
              </a:rPr>
              <a:t>A final method for ranking your tasks, that is popular in project management, is the </a:t>
            </a:r>
            <a:r>
              <a:rPr lang="en-GB" sz="1200" b="1" i="0" kern="1200" err="1">
                <a:solidFill>
                  <a:schemeClr val="tx1"/>
                </a:solidFill>
                <a:effectLst/>
                <a:latin typeface="+mn-lt"/>
                <a:ea typeface="+mn-ea"/>
                <a:cs typeface="+mn-cs"/>
              </a:rPr>
              <a:t>MoSCoW</a:t>
            </a:r>
            <a:r>
              <a:rPr lang="en-GB" sz="1200" b="1" i="0" kern="1200">
                <a:solidFill>
                  <a:schemeClr val="tx1"/>
                </a:solidFill>
                <a:effectLst/>
                <a:latin typeface="+mn-lt"/>
                <a:ea typeface="+mn-ea"/>
                <a:cs typeface="+mn-cs"/>
              </a:rPr>
              <a:t> method.</a:t>
            </a:r>
            <a:r>
              <a:rPr lang="en-GB" sz="1200" b="0" i="0" kern="1200">
                <a:solidFill>
                  <a:schemeClr val="tx1"/>
                </a:solidFill>
                <a:effectLst/>
                <a:latin typeface="+mn-lt"/>
                <a:ea typeface="+mn-ea"/>
                <a:cs typeface="+mn-cs"/>
              </a:rPr>
              <a:t> This involves ranking tasks by necessity. </a:t>
            </a:r>
          </a:p>
          <a:p>
            <a:pPr marL="171450" indent="-171450" rtl="0" fontAlgn="base">
              <a:buFont typeface="Arial" panose="020B0604020202020204" pitchFamily="34" charset="0"/>
              <a:buChar char="•"/>
            </a:pPr>
            <a:r>
              <a:rPr lang="en-GB" sz="1200" b="1" i="0" kern="1200">
                <a:solidFill>
                  <a:schemeClr val="tx1"/>
                </a:solidFill>
                <a:effectLst/>
                <a:latin typeface="+mn-lt"/>
                <a:ea typeface="+mn-ea"/>
                <a:cs typeface="+mn-cs"/>
              </a:rPr>
              <a:t>Must:</a:t>
            </a:r>
            <a:r>
              <a:rPr lang="en-GB" sz="1200" b="0" i="0" kern="1200">
                <a:solidFill>
                  <a:schemeClr val="tx1"/>
                </a:solidFill>
                <a:effectLst/>
                <a:latin typeface="+mn-lt"/>
                <a:ea typeface="+mn-ea"/>
                <a:cs typeface="+mn-cs"/>
              </a:rPr>
              <a:t> Absolutely required—for example, assignments worth 60%. </a:t>
            </a:r>
          </a:p>
          <a:p>
            <a:pPr marL="171450" indent="-171450" rtl="0" fontAlgn="base">
              <a:buFont typeface="Arial" panose="020B0604020202020204" pitchFamily="34" charset="0"/>
              <a:buChar char="•"/>
            </a:pPr>
            <a:r>
              <a:rPr lang="en-GB" sz="1200" b="1" i="0" kern="1200">
                <a:solidFill>
                  <a:schemeClr val="tx1"/>
                </a:solidFill>
                <a:effectLst/>
                <a:latin typeface="+mn-lt"/>
                <a:ea typeface="+mn-ea"/>
                <a:cs typeface="+mn-cs"/>
              </a:rPr>
              <a:t>Should:</a:t>
            </a:r>
            <a:r>
              <a:rPr lang="en-GB" sz="1200" b="0" i="0" kern="1200">
                <a:solidFill>
                  <a:schemeClr val="tx1"/>
                </a:solidFill>
                <a:effectLst/>
                <a:latin typeface="+mn-lt"/>
                <a:ea typeface="+mn-ea"/>
                <a:cs typeface="+mn-cs"/>
              </a:rPr>
              <a:t> Important but not essential—like optional readings. </a:t>
            </a:r>
          </a:p>
          <a:p>
            <a:pPr marL="171450" indent="-171450" rtl="0" fontAlgn="base">
              <a:buFont typeface="Arial" panose="020B0604020202020204" pitchFamily="34" charset="0"/>
              <a:buChar char="•"/>
            </a:pPr>
            <a:r>
              <a:rPr lang="en-GB" sz="1200" b="1" i="0" kern="1200">
                <a:solidFill>
                  <a:schemeClr val="tx1"/>
                </a:solidFill>
                <a:effectLst/>
                <a:latin typeface="+mn-lt"/>
                <a:ea typeface="+mn-ea"/>
                <a:cs typeface="+mn-cs"/>
              </a:rPr>
              <a:t>Could:</a:t>
            </a:r>
            <a:r>
              <a:rPr lang="en-GB" sz="1200" b="0" i="0" kern="1200">
                <a:solidFill>
                  <a:schemeClr val="tx1"/>
                </a:solidFill>
                <a:effectLst/>
                <a:latin typeface="+mn-lt"/>
                <a:ea typeface="+mn-ea"/>
                <a:cs typeface="+mn-cs"/>
              </a:rPr>
              <a:t> Good to do if time allows. </a:t>
            </a:r>
          </a:p>
          <a:p>
            <a:pPr marL="171450" indent="-171450" rtl="0" fontAlgn="base">
              <a:buFont typeface="Arial" panose="020B0604020202020204" pitchFamily="34" charset="0"/>
              <a:buChar char="•"/>
            </a:pPr>
            <a:r>
              <a:rPr lang="en-GB" sz="1200" b="1" i="0" kern="1200">
                <a:solidFill>
                  <a:schemeClr val="tx1"/>
                </a:solidFill>
                <a:effectLst/>
                <a:latin typeface="+mn-lt"/>
                <a:ea typeface="+mn-ea"/>
                <a:cs typeface="+mn-cs"/>
              </a:rPr>
              <a:t>Won’t:</a:t>
            </a:r>
            <a:r>
              <a:rPr lang="en-GB" sz="1200" b="0" i="0" kern="1200">
                <a:solidFill>
                  <a:schemeClr val="tx1"/>
                </a:solidFill>
                <a:effectLst/>
                <a:latin typeface="+mn-lt"/>
                <a:ea typeface="+mn-ea"/>
                <a:cs typeface="+mn-cs"/>
              </a:rPr>
              <a:t> Not happening this week—save it or skip it. </a:t>
            </a:r>
          </a:p>
          <a:p>
            <a:pPr rtl="0" fontAlgn="base"/>
            <a:r>
              <a:rPr lang="en-GB" sz="1200" b="0" i="0" kern="1200">
                <a:solidFill>
                  <a:schemeClr val="tx1"/>
                </a:solidFill>
                <a:effectLst/>
                <a:latin typeface="+mn-lt"/>
                <a:ea typeface="+mn-ea"/>
                <a:cs typeface="+mn-cs"/>
              </a:rPr>
              <a:t>This works especially well for group projects and revision planning. </a:t>
            </a:r>
          </a:p>
          <a:p>
            <a:endParaRPr lang="en-GB"/>
          </a:p>
        </p:txBody>
      </p:sp>
      <p:sp>
        <p:nvSpPr>
          <p:cNvPr id="4" name="Slide Number Placeholder 3">
            <a:extLst>
              <a:ext uri="{FF2B5EF4-FFF2-40B4-BE49-F238E27FC236}">
                <a16:creationId xmlns:a16="http://schemas.microsoft.com/office/drawing/2014/main" id="{0E4173FC-B907-6162-A861-6C3A7D97AA4A}"/>
              </a:ext>
            </a:extLst>
          </p:cNvPr>
          <p:cNvSpPr>
            <a:spLocks noGrp="1"/>
          </p:cNvSpPr>
          <p:nvPr>
            <p:ph type="sldNum" sz="quarter" idx="5"/>
          </p:nvPr>
        </p:nvSpPr>
        <p:spPr/>
        <p:txBody>
          <a:bodyPr/>
          <a:lstStyle/>
          <a:p>
            <a:fld id="{C357838B-EC4F-43B8-9E28-D7221F8686B8}" type="slidenum">
              <a:rPr lang="en-GB" smtClean="0"/>
              <a:t>5</a:t>
            </a:fld>
            <a:endParaRPr lang="en-GB"/>
          </a:p>
        </p:txBody>
      </p:sp>
    </p:spTree>
    <p:extLst>
      <p:ext uri="{BB962C8B-B14F-4D97-AF65-F5344CB8AC3E}">
        <p14:creationId xmlns:p14="http://schemas.microsoft.com/office/powerpoint/2010/main" val="439301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7725C-E338-0DB8-96A7-C51D017895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8FB0C3-7614-B709-F137-682661803A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345E31-1729-2675-E30A-8822CE3283C3}"/>
              </a:ext>
            </a:extLst>
          </p:cNvPr>
          <p:cNvSpPr>
            <a:spLocks noGrp="1"/>
          </p:cNvSpPr>
          <p:nvPr>
            <p:ph type="body" idx="1"/>
          </p:nvPr>
        </p:nvSpPr>
        <p:spPr/>
        <p:txBody>
          <a:bodyPr/>
          <a:lstStyle/>
          <a:p>
            <a:pPr rtl="0" fontAlgn="base"/>
            <a:r>
              <a:rPr lang="en-GB" sz="1200" b="0" i="0" kern="1200">
                <a:solidFill>
                  <a:schemeClr val="tx1"/>
                </a:solidFill>
                <a:effectLst/>
                <a:latin typeface="+mn-lt"/>
                <a:ea typeface="+mn-ea"/>
                <a:cs typeface="+mn-cs"/>
              </a:rPr>
              <a:t>Once you’ve categorised your list of tasks, then you need to think about how you tackle your priorities in your daily and weekly planning. Here are a few different methods you could try. </a:t>
            </a:r>
          </a:p>
          <a:p>
            <a:pPr rtl="0" fontAlgn="base"/>
            <a:r>
              <a:rPr lang="en-GB" sz="1200" b="0" i="0" kern="1200">
                <a:solidFill>
                  <a:schemeClr val="tx1"/>
                </a:solidFill>
                <a:effectLst/>
                <a:latin typeface="+mn-lt"/>
                <a:ea typeface="+mn-ea"/>
                <a:cs typeface="+mn-cs"/>
              </a:rPr>
              <a:t>One method is the Rule of 3. At the start of each day, review your task rankings and choose </a:t>
            </a:r>
            <a:r>
              <a:rPr lang="en-GB" sz="1200" b="1" i="0" kern="1200">
                <a:solidFill>
                  <a:schemeClr val="tx1"/>
                </a:solidFill>
                <a:effectLst/>
                <a:latin typeface="+mn-lt"/>
                <a:ea typeface="+mn-ea"/>
                <a:cs typeface="+mn-cs"/>
              </a:rPr>
              <a:t>your three most important tasks for the day</a:t>
            </a:r>
            <a:r>
              <a:rPr lang="en-GB" sz="1200" b="0" i="0" kern="1200">
                <a:solidFill>
                  <a:schemeClr val="tx1"/>
                </a:solidFill>
                <a:effectLst/>
                <a:latin typeface="+mn-lt"/>
                <a:ea typeface="+mn-ea"/>
                <a:cs typeface="+mn-cs"/>
              </a:rPr>
              <a:t>. Anything else you get done is a bonus! This keeps you focused, realistic, and productive. </a:t>
            </a:r>
          </a:p>
        </p:txBody>
      </p:sp>
      <p:sp>
        <p:nvSpPr>
          <p:cNvPr id="4" name="Slide Number Placeholder 3">
            <a:extLst>
              <a:ext uri="{FF2B5EF4-FFF2-40B4-BE49-F238E27FC236}">
                <a16:creationId xmlns:a16="http://schemas.microsoft.com/office/drawing/2014/main" id="{9A6D2EF4-F983-D38E-53E5-F11EB4B905EF}"/>
              </a:ext>
            </a:extLst>
          </p:cNvPr>
          <p:cNvSpPr>
            <a:spLocks noGrp="1"/>
          </p:cNvSpPr>
          <p:nvPr>
            <p:ph type="sldNum" sz="quarter" idx="5"/>
          </p:nvPr>
        </p:nvSpPr>
        <p:spPr/>
        <p:txBody>
          <a:bodyPr/>
          <a:lstStyle/>
          <a:p>
            <a:fld id="{C357838B-EC4F-43B8-9E28-D7221F8686B8}" type="slidenum">
              <a:rPr lang="en-GB" smtClean="0"/>
              <a:t>6</a:t>
            </a:fld>
            <a:endParaRPr lang="en-GB"/>
          </a:p>
        </p:txBody>
      </p:sp>
    </p:spTree>
    <p:extLst>
      <p:ext uri="{BB962C8B-B14F-4D97-AF65-F5344CB8AC3E}">
        <p14:creationId xmlns:p14="http://schemas.microsoft.com/office/powerpoint/2010/main" val="2812226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7F7FC-3BE1-2A9D-2E35-764022564E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B5E672-2AE2-63ED-6BD8-E23B22FE8A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48E0A6-802E-DE5B-EBF6-B4C1486996F9}"/>
              </a:ext>
            </a:extLst>
          </p:cNvPr>
          <p:cNvSpPr>
            <a:spLocks noGrp="1"/>
          </p:cNvSpPr>
          <p:nvPr>
            <p:ph type="body" idx="1"/>
          </p:nvPr>
        </p:nvSpPr>
        <p:spPr/>
        <p:txBody>
          <a:bodyPr/>
          <a:lstStyle/>
          <a:p>
            <a:pPr rtl="0" fontAlgn="base"/>
            <a:r>
              <a:rPr lang="en-GB" sz="1200" b="0" i="0" kern="1200">
                <a:solidFill>
                  <a:schemeClr val="tx1"/>
                </a:solidFill>
                <a:effectLst/>
                <a:latin typeface="+mn-lt"/>
                <a:ea typeface="+mn-ea"/>
                <a:cs typeface="+mn-cs"/>
              </a:rPr>
              <a:t>Another option you could try is the 2+8 Method, which helps you stay focused by choosing just </a:t>
            </a:r>
            <a:r>
              <a:rPr lang="en-GB" sz="1200" b="1" i="0" kern="1200">
                <a:solidFill>
                  <a:schemeClr val="tx1"/>
                </a:solidFill>
                <a:effectLst/>
                <a:latin typeface="+mn-lt"/>
                <a:ea typeface="+mn-ea"/>
                <a:cs typeface="+mn-cs"/>
              </a:rPr>
              <a:t>2 must‑do tasks</a:t>
            </a:r>
            <a:r>
              <a:rPr lang="en-GB" sz="1200" b="0" i="0" kern="1200">
                <a:solidFill>
                  <a:schemeClr val="tx1"/>
                </a:solidFill>
                <a:effectLst/>
                <a:latin typeface="+mn-lt"/>
                <a:ea typeface="+mn-ea"/>
                <a:cs typeface="+mn-cs"/>
              </a:rPr>
              <a:t> for the day — the things you </a:t>
            </a:r>
            <a:r>
              <a:rPr lang="en-GB" sz="1200" b="0" i="1" kern="1200">
                <a:solidFill>
                  <a:schemeClr val="tx1"/>
                </a:solidFill>
                <a:effectLst/>
                <a:latin typeface="+mn-lt"/>
                <a:ea typeface="+mn-ea"/>
                <a:cs typeface="+mn-cs"/>
              </a:rPr>
              <a:t>absolutely</a:t>
            </a:r>
            <a:r>
              <a:rPr lang="en-GB" sz="1200" b="0" i="0" kern="1200">
                <a:solidFill>
                  <a:schemeClr val="tx1"/>
                </a:solidFill>
                <a:effectLst/>
                <a:latin typeface="+mn-lt"/>
                <a:ea typeface="+mn-ea"/>
                <a:cs typeface="+mn-cs"/>
              </a:rPr>
              <a:t> need to complete — and </a:t>
            </a:r>
            <a:r>
              <a:rPr lang="en-GB" sz="1200" b="1" i="0" kern="1200">
                <a:solidFill>
                  <a:schemeClr val="tx1"/>
                </a:solidFill>
                <a:effectLst/>
                <a:latin typeface="+mn-lt"/>
                <a:ea typeface="+mn-ea"/>
                <a:cs typeface="+mn-cs"/>
              </a:rPr>
              <a:t>8 focus tasks</a:t>
            </a:r>
            <a:r>
              <a:rPr lang="en-GB" sz="1200" b="0" i="0" kern="1200">
                <a:solidFill>
                  <a:schemeClr val="tx1"/>
                </a:solidFill>
                <a:effectLst/>
                <a:latin typeface="+mn-lt"/>
                <a:ea typeface="+mn-ea"/>
                <a:cs typeface="+mn-cs"/>
              </a:rPr>
              <a:t> you’ll tackle if time allows. These 10 tasks give your day structure without overwhelming you.</a:t>
            </a:r>
          </a:p>
        </p:txBody>
      </p:sp>
      <p:sp>
        <p:nvSpPr>
          <p:cNvPr id="4" name="Slide Number Placeholder 3">
            <a:extLst>
              <a:ext uri="{FF2B5EF4-FFF2-40B4-BE49-F238E27FC236}">
                <a16:creationId xmlns:a16="http://schemas.microsoft.com/office/drawing/2014/main" id="{A1D73D15-1FC3-A1CC-B1CD-E1909C139D97}"/>
              </a:ext>
            </a:extLst>
          </p:cNvPr>
          <p:cNvSpPr>
            <a:spLocks noGrp="1"/>
          </p:cNvSpPr>
          <p:nvPr>
            <p:ph type="sldNum" sz="quarter" idx="5"/>
          </p:nvPr>
        </p:nvSpPr>
        <p:spPr/>
        <p:txBody>
          <a:bodyPr/>
          <a:lstStyle/>
          <a:p>
            <a:fld id="{C357838B-EC4F-43B8-9E28-D7221F8686B8}" type="slidenum">
              <a:rPr lang="en-GB" smtClean="0"/>
              <a:t>7</a:t>
            </a:fld>
            <a:endParaRPr lang="en-GB"/>
          </a:p>
        </p:txBody>
      </p:sp>
    </p:spTree>
    <p:extLst>
      <p:ext uri="{BB962C8B-B14F-4D97-AF65-F5344CB8AC3E}">
        <p14:creationId xmlns:p14="http://schemas.microsoft.com/office/powerpoint/2010/main" val="4249452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4F661-5AD0-3312-69AC-76E04BABD1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9DBB06-8AC9-E163-28AB-FADD65118E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3AAB19-FC08-66C0-608C-1E6EC8164444}"/>
              </a:ext>
            </a:extLst>
          </p:cNvPr>
          <p:cNvSpPr>
            <a:spLocks noGrp="1"/>
          </p:cNvSpPr>
          <p:nvPr>
            <p:ph type="body" idx="1"/>
          </p:nvPr>
        </p:nvSpPr>
        <p:spPr/>
        <p:txBody>
          <a:bodyPr/>
          <a:lstStyle/>
          <a:p>
            <a:pPr rtl="0" fontAlgn="base"/>
            <a:r>
              <a:rPr lang="en-GB" sz="1200" b="0" i="0" kern="1200">
                <a:solidFill>
                  <a:schemeClr val="tx1"/>
                </a:solidFill>
                <a:effectLst/>
                <a:latin typeface="+mn-lt"/>
                <a:ea typeface="+mn-ea"/>
                <a:cs typeface="+mn-cs"/>
              </a:rPr>
              <a:t>Here are a few final tips to make prioritising easier. </a:t>
            </a:r>
            <a:r>
              <a:rPr lang="en-GB" sz="1200" b="1" i="0" kern="1200">
                <a:solidFill>
                  <a:schemeClr val="tx1"/>
                </a:solidFill>
                <a:effectLst/>
                <a:latin typeface="+mn-lt"/>
                <a:ea typeface="+mn-ea"/>
                <a:cs typeface="+mn-cs"/>
              </a:rPr>
              <a:t>Break big tasks into smaller steps</a:t>
            </a:r>
            <a:r>
              <a:rPr lang="en-GB" sz="1200" b="0" i="0" kern="1200">
                <a:solidFill>
                  <a:schemeClr val="tx1"/>
                </a:solidFill>
                <a:effectLst/>
                <a:latin typeface="+mn-lt"/>
                <a:ea typeface="+mn-ea"/>
                <a:cs typeface="+mn-cs"/>
              </a:rPr>
              <a:t> so they feel more manageable. </a:t>
            </a:r>
            <a:r>
              <a:rPr lang="en-GB" sz="1200" b="1" i="0" kern="1200">
                <a:solidFill>
                  <a:schemeClr val="tx1"/>
                </a:solidFill>
                <a:effectLst/>
                <a:latin typeface="+mn-lt"/>
                <a:ea typeface="+mn-ea"/>
                <a:cs typeface="+mn-cs"/>
              </a:rPr>
              <a:t>Use a visible planning system</a:t>
            </a:r>
            <a:r>
              <a:rPr lang="en-GB" sz="1200" b="0" i="0" kern="1200">
                <a:solidFill>
                  <a:schemeClr val="tx1"/>
                </a:solidFill>
                <a:effectLst/>
                <a:latin typeface="+mn-lt"/>
                <a:ea typeface="+mn-ea"/>
                <a:cs typeface="+mn-cs"/>
              </a:rPr>
              <a:t>— like a calendar, whiteboard, or digital planner – it could be the same method that you use for your weekly planning. </a:t>
            </a:r>
            <a:r>
              <a:rPr lang="en-GB" sz="1200" b="1" i="0" kern="1200">
                <a:solidFill>
                  <a:schemeClr val="tx1"/>
                </a:solidFill>
                <a:effectLst/>
                <a:latin typeface="+mn-lt"/>
                <a:ea typeface="+mn-ea"/>
                <a:cs typeface="+mn-cs"/>
              </a:rPr>
              <a:t>Review your priorities daily</a:t>
            </a:r>
            <a:r>
              <a:rPr lang="en-GB" sz="1200" b="0" i="0" kern="1200">
                <a:solidFill>
                  <a:schemeClr val="tx1"/>
                </a:solidFill>
                <a:effectLst/>
                <a:latin typeface="+mn-lt"/>
                <a:ea typeface="+mn-ea"/>
                <a:cs typeface="+mn-cs"/>
              </a:rPr>
              <a:t> — they will change as you progress through tasks or new deadlines appear! </a:t>
            </a:r>
          </a:p>
        </p:txBody>
      </p:sp>
      <p:sp>
        <p:nvSpPr>
          <p:cNvPr id="4" name="Slide Number Placeholder 3">
            <a:extLst>
              <a:ext uri="{FF2B5EF4-FFF2-40B4-BE49-F238E27FC236}">
                <a16:creationId xmlns:a16="http://schemas.microsoft.com/office/drawing/2014/main" id="{BBC538AE-F3A1-ECAC-01E5-2707ADF5EA7F}"/>
              </a:ext>
            </a:extLst>
          </p:cNvPr>
          <p:cNvSpPr>
            <a:spLocks noGrp="1"/>
          </p:cNvSpPr>
          <p:nvPr>
            <p:ph type="sldNum" sz="quarter" idx="5"/>
          </p:nvPr>
        </p:nvSpPr>
        <p:spPr/>
        <p:txBody>
          <a:bodyPr/>
          <a:lstStyle/>
          <a:p>
            <a:fld id="{C357838B-EC4F-43B8-9E28-D7221F8686B8}" type="slidenum">
              <a:rPr lang="en-GB" smtClean="0"/>
              <a:t>8</a:t>
            </a:fld>
            <a:endParaRPr lang="en-GB"/>
          </a:p>
        </p:txBody>
      </p:sp>
    </p:spTree>
    <p:extLst>
      <p:ext uri="{BB962C8B-B14F-4D97-AF65-F5344CB8AC3E}">
        <p14:creationId xmlns:p14="http://schemas.microsoft.com/office/powerpoint/2010/main" val="374353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9C331-89BB-D8F9-C49E-2C16AC7E02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A57C7F-3CAD-AA18-800D-5E18719F8B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89B778-1E32-0131-E212-EDA058B20605}"/>
              </a:ext>
            </a:extLst>
          </p:cNvPr>
          <p:cNvSpPr>
            <a:spLocks noGrp="1"/>
          </p:cNvSpPr>
          <p:nvPr>
            <p:ph type="body" idx="1"/>
          </p:nvPr>
        </p:nvSpPr>
        <p:spPr/>
        <p:txBody>
          <a:bodyPr/>
          <a:lstStyle/>
          <a:p>
            <a:pPr rtl="0" fontAlgn="base"/>
            <a:r>
              <a:rPr lang="en-GB" sz="1200" b="0" i="0" kern="1200">
                <a:solidFill>
                  <a:schemeClr val="tx1"/>
                </a:solidFill>
                <a:effectLst/>
                <a:latin typeface="+mn-lt"/>
                <a:ea typeface="+mn-ea"/>
                <a:cs typeface="+mn-cs"/>
              </a:rPr>
              <a:t>Remember, prioritising your workload is a skill—and like any skill, the more you practise, the easier it becomes. Test out these methods, or even mix and match them, to figure out what works best for you! </a:t>
            </a:r>
          </a:p>
        </p:txBody>
      </p:sp>
      <p:sp>
        <p:nvSpPr>
          <p:cNvPr id="4" name="Slide Number Placeholder 3">
            <a:extLst>
              <a:ext uri="{FF2B5EF4-FFF2-40B4-BE49-F238E27FC236}">
                <a16:creationId xmlns:a16="http://schemas.microsoft.com/office/drawing/2014/main" id="{CB13164D-A4EA-1CE4-F240-88F49D79E0FA}"/>
              </a:ext>
            </a:extLst>
          </p:cNvPr>
          <p:cNvSpPr>
            <a:spLocks noGrp="1"/>
          </p:cNvSpPr>
          <p:nvPr>
            <p:ph type="sldNum" sz="quarter" idx="5"/>
          </p:nvPr>
        </p:nvSpPr>
        <p:spPr/>
        <p:txBody>
          <a:bodyPr/>
          <a:lstStyle/>
          <a:p>
            <a:fld id="{C357838B-EC4F-43B8-9E28-D7221F8686B8}" type="slidenum">
              <a:rPr lang="en-GB" smtClean="0"/>
              <a:t>9</a:t>
            </a:fld>
            <a:endParaRPr lang="en-GB"/>
          </a:p>
        </p:txBody>
      </p:sp>
    </p:spTree>
    <p:extLst>
      <p:ext uri="{BB962C8B-B14F-4D97-AF65-F5344CB8AC3E}">
        <p14:creationId xmlns:p14="http://schemas.microsoft.com/office/powerpoint/2010/main" val="1200100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video is brought to you by Durham University’s Academic Skills Centre in collaboration with Durham University students.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CBB953-DA54-4B1D-BD01-D7E1F196976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21631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CBB953-DA54-4B1D-BD01-D7E1F196976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9173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B8FB0-EE22-2958-2E41-E3C49CFEC23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7E5C5F8B-38CC-FB47-DBD0-55E17D2FA0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57FC858-C144-F738-0FAD-265AC2340390}"/>
              </a:ext>
            </a:extLst>
          </p:cNvPr>
          <p:cNvSpPr>
            <a:spLocks noGrp="1"/>
          </p:cNvSpPr>
          <p:nvPr>
            <p:ph type="dt" sz="half" idx="10"/>
          </p:nvPr>
        </p:nvSpPr>
        <p:spPr/>
        <p:txBody>
          <a:bodyPr/>
          <a:lstStyle/>
          <a:p>
            <a:fld id="{BA02B4CC-EBDA-4656-B863-18B1233B0502}" type="datetimeFigureOut">
              <a:rPr lang="en-GB" smtClean="0"/>
              <a:t>27/07/2026</a:t>
            </a:fld>
            <a:endParaRPr lang="en-GB"/>
          </a:p>
        </p:txBody>
      </p:sp>
      <p:sp>
        <p:nvSpPr>
          <p:cNvPr id="5" name="Footer Placeholder 4">
            <a:extLst>
              <a:ext uri="{FF2B5EF4-FFF2-40B4-BE49-F238E27FC236}">
                <a16:creationId xmlns:a16="http://schemas.microsoft.com/office/drawing/2014/main" id="{FCE36FBD-B4FD-8C86-3B9A-2C654ECEE7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FFE477-FEC6-C5D2-634C-90A5A9F4BE55}"/>
              </a:ext>
            </a:extLst>
          </p:cNvPr>
          <p:cNvSpPr>
            <a:spLocks noGrp="1"/>
          </p:cNvSpPr>
          <p:nvPr>
            <p:ph type="sldNum" sz="quarter" idx="12"/>
          </p:nvPr>
        </p:nvSpPr>
        <p:spPr/>
        <p:txBody>
          <a:bodyPr/>
          <a:lstStyle/>
          <a:p>
            <a:fld id="{D7749094-7E2D-4D2F-A531-EAAC9E4A418C}" type="slidenum">
              <a:rPr lang="en-GB" smtClean="0"/>
              <a:t>‹#›</a:t>
            </a:fld>
            <a:endParaRPr lang="en-GB"/>
          </a:p>
        </p:txBody>
      </p:sp>
    </p:spTree>
    <p:extLst>
      <p:ext uri="{BB962C8B-B14F-4D97-AF65-F5344CB8AC3E}">
        <p14:creationId xmlns:p14="http://schemas.microsoft.com/office/powerpoint/2010/main" val="1093450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30696-0302-0996-625D-1C81E890661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7819E4E-AAB0-F9C1-A5AB-2B7D487A224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473045D-97D1-4FC9-BA57-868E49D67D96}"/>
              </a:ext>
            </a:extLst>
          </p:cNvPr>
          <p:cNvSpPr>
            <a:spLocks noGrp="1"/>
          </p:cNvSpPr>
          <p:nvPr>
            <p:ph type="dt" sz="half" idx="10"/>
          </p:nvPr>
        </p:nvSpPr>
        <p:spPr/>
        <p:txBody>
          <a:bodyPr/>
          <a:lstStyle/>
          <a:p>
            <a:fld id="{BA02B4CC-EBDA-4656-B863-18B1233B0502}" type="datetimeFigureOut">
              <a:rPr lang="en-GB" smtClean="0"/>
              <a:t>27/07/2026</a:t>
            </a:fld>
            <a:endParaRPr lang="en-GB"/>
          </a:p>
        </p:txBody>
      </p:sp>
      <p:sp>
        <p:nvSpPr>
          <p:cNvPr id="5" name="Footer Placeholder 4">
            <a:extLst>
              <a:ext uri="{FF2B5EF4-FFF2-40B4-BE49-F238E27FC236}">
                <a16:creationId xmlns:a16="http://schemas.microsoft.com/office/drawing/2014/main" id="{B67E06F6-5106-BAA1-58B5-8A1D41CDE1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159047-23BB-0ABE-FA6B-B62769737695}"/>
              </a:ext>
            </a:extLst>
          </p:cNvPr>
          <p:cNvSpPr>
            <a:spLocks noGrp="1"/>
          </p:cNvSpPr>
          <p:nvPr>
            <p:ph type="sldNum" sz="quarter" idx="12"/>
          </p:nvPr>
        </p:nvSpPr>
        <p:spPr/>
        <p:txBody>
          <a:bodyPr/>
          <a:lstStyle/>
          <a:p>
            <a:fld id="{D7749094-7E2D-4D2F-A531-EAAC9E4A418C}" type="slidenum">
              <a:rPr lang="en-GB" smtClean="0"/>
              <a:t>‹#›</a:t>
            </a:fld>
            <a:endParaRPr lang="en-GB"/>
          </a:p>
        </p:txBody>
      </p:sp>
    </p:spTree>
    <p:extLst>
      <p:ext uri="{BB962C8B-B14F-4D97-AF65-F5344CB8AC3E}">
        <p14:creationId xmlns:p14="http://schemas.microsoft.com/office/powerpoint/2010/main" val="1304682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86E52-8DE0-694D-B43A-4D731A1A451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D2A16B63-C8AC-387C-B213-802700E9D84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2A88A24-062C-726A-21AC-A49E1C210578}"/>
              </a:ext>
            </a:extLst>
          </p:cNvPr>
          <p:cNvSpPr>
            <a:spLocks noGrp="1"/>
          </p:cNvSpPr>
          <p:nvPr>
            <p:ph type="dt" sz="half" idx="10"/>
          </p:nvPr>
        </p:nvSpPr>
        <p:spPr/>
        <p:txBody>
          <a:bodyPr/>
          <a:lstStyle/>
          <a:p>
            <a:fld id="{BA02B4CC-EBDA-4656-B863-18B1233B0502}" type="datetimeFigureOut">
              <a:rPr lang="en-GB" smtClean="0"/>
              <a:t>27/07/2026</a:t>
            </a:fld>
            <a:endParaRPr lang="en-GB"/>
          </a:p>
        </p:txBody>
      </p:sp>
      <p:sp>
        <p:nvSpPr>
          <p:cNvPr id="5" name="Footer Placeholder 4">
            <a:extLst>
              <a:ext uri="{FF2B5EF4-FFF2-40B4-BE49-F238E27FC236}">
                <a16:creationId xmlns:a16="http://schemas.microsoft.com/office/drawing/2014/main" id="{DE55E3F8-C093-DA9A-A0D9-77D0BA04E1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AD3A0D-2CD1-5E26-103D-AC99924B13A5}"/>
              </a:ext>
            </a:extLst>
          </p:cNvPr>
          <p:cNvSpPr>
            <a:spLocks noGrp="1"/>
          </p:cNvSpPr>
          <p:nvPr>
            <p:ph type="sldNum" sz="quarter" idx="12"/>
          </p:nvPr>
        </p:nvSpPr>
        <p:spPr/>
        <p:txBody>
          <a:bodyPr/>
          <a:lstStyle/>
          <a:p>
            <a:fld id="{D7749094-7E2D-4D2F-A531-EAAC9E4A418C}" type="slidenum">
              <a:rPr lang="en-GB" smtClean="0"/>
              <a:t>‹#›</a:t>
            </a:fld>
            <a:endParaRPr lang="en-GB"/>
          </a:p>
        </p:txBody>
      </p:sp>
    </p:spTree>
    <p:extLst>
      <p:ext uri="{BB962C8B-B14F-4D97-AF65-F5344CB8AC3E}">
        <p14:creationId xmlns:p14="http://schemas.microsoft.com/office/powerpoint/2010/main" val="2611914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A4F49-80C7-023D-2C43-ADB61BA3F3B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8F449F7-65E9-0E07-4791-2FFAEDAFE19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17736D1-41E5-7716-5F0F-74520005942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8141F0DF-B427-8E0E-AC3C-E96B4082626F}"/>
              </a:ext>
            </a:extLst>
          </p:cNvPr>
          <p:cNvSpPr>
            <a:spLocks noGrp="1"/>
          </p:cNvSpPr>
          <p:nvPr>
            <p:ph type="dt" sz="half" idx="10"/>
          </p:nvPr>
        </p:nvSpPr>
        <p:spPr/>
        <p:txBody>
          <a:bodyPr/>
          <a:lstStyle/>
          <a:p>
            <a:fld id="{BA02B4CC-EBDA-4656-B863-18B1233B0502}" type="datetimeFigureOut">
              <a:rPr lang="en-GB" smtClean="0"/>
              <a:t>27/07/2026</a:t>
            </a:fld>
            <a:endParaRPr lang="en-GB"/>
          </a:p>
        </p:txBody>
      </p:sp>
      <p:sp>
        <p:nvSpPr>
          <p:cNvPr id="6" name="Footer Placeholder 5">
            <a:extLst>
              <a:ext uri="{FF2B5EF4-FFF2-40B4-BE49-F238E27FC236}">
                <a16:creationId xmlns:a16="http://schemas.microsoft.com/office/drawing/2014/main" id="{B07D4EC8-5075-FC9E-1604-4A1293CC6C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51D3B82-0542-F9B9-FDD7-FB1C2ACB8CBB}"/>
              </a:ext>
            </a:extLst>
          </p:cNvPr>
          <p:cNvSpPr>
            <a:spLocks noGrp="1"/>
          </p:cNvSpPr>
          <p:nvPr>
            <p:ph type="sldNum" sz="quarter" idx="12"/>
          </p:nvPr>
        </p:nvSpPr>
        <p:spPr/>
        <p:txBody>
          <a:bodyPr/>
          <a:lstStyle/>
          <a:p>
            <a:fld id="{D7749094-7E2D-4D2F-A531-EAAC9E4A418C}" type="slidenum">
              <a:rPr lang="en-GB" smtClean="0"/>
              <a:t>‹#›</a:t>
            </a:fld>
            <a:endParaRPr lang="en-GB"/>
          </a:p>
        </p:txBody>
      </p:sp>
    </p:spTree>
    <p:extLst>
      <p:ext uri="{BB962C8B-B14F-4D97-AF65-F5344CB8AC3E}">
        <p14:creationId xmlns:p14="http://schemas.microsoft.com/office/powerpoint/2010/main" val="2710763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E1A43-B2E9-E917-4E1A-10BD9326BA3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06805498-D493-3CDF-F2C3-969B1C085A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0F3EBF9-930B-AA83-3412-A744847CF3F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EEE34243-8789-954E-5614-041A183DB3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685EEEE-7F72-9EEE-0658-CE03CE35B2B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04A7ECCA-65F6-F34F-B8D6-1C1E825CE783}"/>
              </a:ext>
            </a:extLst>
          </p:cNvPr>
          <p:cNvSpPr>
            <a:spLocks noGrp="1"/>
          </p:cNvSpPr>
          <p:nvPr>
            <p:ph type="dt" sz="half" idx="10"/>
          </p:nvPr>
        </p:nvSpPr>
        <p:spPr/>
        <p:txBody>
          <a:bodyPr/>
          <a:lstStyle/>
          <a:p>
            <a:fld id="{BA02B4CC-EBDA-4656-B863-18B1233B0502}" type="datetimeFigureOut">
              <a:rPr lang="en-GB" smtClean="0"/>
              <a:t>27/07/2026</a:t>
            </a:fld>
            <a:endParaRPr lang="en-GB"/>
          </a:p>
        </p:txBody>
      </p:sp>
      <p:sp>
        <p:nvSpPr>
          <p:cNvPr id="8" name="Footer Placeholder 7">
            <a:extLst>
              <a:ext uri="{FF2B5EF4-FFF2-40B4-BE49-F238E27FC236}">
                <a16:creationId xmlns:a16="http://schemas.microsoft.com/office/drawing/2014/main" id="{B0A78F50-4EA9-A9E6-A9A6-A6121554BCA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CC83298-90EE-D912-C8C3-C78F635D94BF}"/>
              </a:ext>
            </a:extLst>
          </p:cNvPr>
          <p:cNvSpPr>
            <a:spLocks noGrp="1"/>
          </p:cNvSpPr>
          <p:nvPr>
            <p:ph type="sldNum" sz="quarter" idx="12"/>
          </p:nvPr>
        </p:nvSpPr>
        <p:spPr/>
        <p:txBody>
          <a:bodyPr/>
          <a:lstStyle/>
          <a:p>
            <a:fld id="{D7749094-7E2D-4D2F-A531-EAAC9E4A418C}" type="slidenum">
              <a:rPr lang="en-GB" smtClean="0"/>
              <a:t>‹#›</a:t>
            </a:fld>
            <a:endParaRPr lang="en-GB"/>
          </a:p>
        </p:txBody>
      </p:sp>
    </p:spTree>
    <p:extLst>
      <p:ext uri="{BB962C8B-B14F-4D97-AF65-F5344CB8AC3E}">
        <p14:creationId xmlns:p14="http://schemas.microsoft.com/office/powerpoint/2010/main" val="2304126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740B9-584A-D2EC-23C2-30E1909E7D9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FEF3388-3513-D504-BBDB-3382A35A6A8E}"/>
              </a:ext>
            </a:extLst>
          </p:cNvPr>
          <p:cNvSpPr>
            <a:spLocks noGrp="1"/>
          </p:cNvSpPr>
          <p:nvPr>
            <p:ph type="dt" sz="half" idx="10"/>
          </p:nvPr>
        </p:nvSpPr>
        <p:spPr/>
        <p:txBody>
          <a:bodyPr/>
          <a:lstStyle/>
          <a:p>
            <a:fld id="{BA02B4CC-EBDA-4656-B863-18B1233B0502}" type="datetimeFigureOut">
              <a:rPr lang="en-GB" smtClean="0"/>
              <a:t>27/07/2026</a:t>
            </a:fld>
            <a:endParaRPr lang="en-GB"/>
          </a:p>
        </p:txBody>
      </p:sp>
      <p:sp>
        <p:nvSpPr>
          <p:cNvPr id="4" name="Footer Placeholder 3">
            <a:extLst>
              <a:ext uri="{FF2B5EF4-FFF2-40B4-BE49-F238E27FC236}">
                <a16:creationId xmlns:a16="http://schemas.microsoft.com/office/drawing/2014/main" id="{FB853B5E-7376-A2D9-A401-C30CF2AD087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DBB1EAC-4108-0700-5DB0-2CC21E7F525A}"/>
              </a:ext>
            </a:extLst>
          </p:cNvPr>
          <p:cNvSpPr>
            <a:spLocks noGrp="1"/>
          </p:cNvSpPr>
          <p:nvPr>
            <p:ph type="sldNum" sz="quarter" idx="12"/>
          </p:nvPr>
        </p:nvSpPr>
        <p:spPr/>
        <p:txBody>
          <a:bodyPr/>
          <a:lstStyle/>
          <a:p>
            <a:fld id="{D7749094-7E2D-4D2F-A531-EAAC9E4A418C}" type="slidenum">
              <a:rPr lang="en-GB" smtClean="0"/>
              <a:t>‹#›</a:t>
            </a:fld>
            <a:endParaRPr lang="en-GB"/>
          </a:p>
        </p:txBody>
      </p:sp>
    </p:spTree>
    <p:extLst>
      <p:ext uri="{BB962C8B-B14F-4D97-AF65-F5344CB8AC3E}">
        <p14:creationId xmlns:p14="http://schemas.microsoft.com/office/powerpoint/2010/main" val="1715601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FE0228-86F0-93EE-552F-B81642B7756B}"/>
              </a:ext>
            </a:extLst>
          </p:cNvPr>
          <p:cNvSpPr>
            <a:spLocks noGrp="1"/>
          </p:cNvSpPr>
          <p:nvPr>
            <p:ph type="dt" sz="half" idx="10"/>
          </p:nvPr>
        </p:nvSpPr>
        <p:spPr/>
        <p:txBody>
          <a:bodyPr/>
          <a:lstStyle/>
          <a:p>
            <a:fld id="{BA02B4CC-EBDA-4656-B863-18B1233B0502}" type="datetimeFigureOut">
              <a:rPr lang="en-GB" smtClean="0"/>
              <a:t>27/07/2026</a:t>
            </a:fld>
            <a:endParaRPr lang="en-GB"/>
          </a:p>
        </p:txBody>
      </p:sp>
      <p:sp>
        <p:nvSpPr>
          <p:cNvPr id="3" name="Footer Placeholder 2">
            <a:extLst>
              <a:ext uri="{FF2B5EF4-FFF2-40B4-BE49-F238E27FC236}">
                <a16:creationId xmlns:a16="http://schemas.microsoft.com/office/drawing/2014/main" id="{C37CCB82-6B53-7589-12D2-AE5F9171BBD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9431508-18FA-B765-BFCD-B21B7E21A925}"/>
              </a:ext>
            </a:extLst>
          </p:cNvPr>
          <p:cNvSpPr>
            <a:spLocks noGrp="1"/>
          </p:cNvSpPr>
          <p:nvPr>
            <p:ph type="sldNum" sz="quarter" idx="12"/>
          </p:nvPr>
        </p:nvSpPr>
        <p:spPr/>
        <p:txBody>
          <a:bodyPr/>
          <a:lstStyle/>
          <a:p>
            <a:fld id="{D7749094-7E2D-4D2F-A531-EAAC9E4A418C}" type="slidenum">
              <a:rPr lang="en-GB" smtClean="0"/>
              <a:t>‹#›</a:t>
            </a:fld>
            <a:endParaRPr lang="en-GB"/>
          </a:p>
        </p:txBody>
      </p:sp>
    </p:spTree>
    <p:extLst>
      <p:ext uri="{BB962C8B-B14F-4D97-AF65-F5344CB8AC3E}">
        <p14:creationId xmlns:p14="http://schemas.microsoft.com/office/powerpoint/2010/main" val="1795044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29541-14C2-27F3-45FD-3ADC11B0C00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3AB69D7F-2BD3-1A43-2558-8BCA3D8911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11E02FF-01F2-51D0-877C-F19218DC58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F129B6C-DE42-E679-5BE8-387A69A13FCD}"/>
              </a:ext>
            </a:extLst>
          </p:cNvPr>
          <p:cNvSpPr>
            <a:spLocks noGrp="1"/>
          </p:cNvSpPr>
          <p:nvPr>
            <p:ph type="dt" sz="half" idx="10"/>
          </p:nvPr>
        </p:nvSpPr>
        <p:spPr/>
        <p:txBody>
          <a:bodyPr/>
          <a:lstStyle/>
          <a:p>
            <a:fld id="{BA02B4CC-EBDA-4656-B863-18B1233B0502}" type="datetimeFigureOut">
              <a:rPr lang="en-GB" smtClean="0"/>
              <a:t>27/07/2026</a:t>
            </a:fld>
            <a:endParaRPr lang="en-GB"/>
          </a:p>
        </p:txBody>
      </p:sp>
      <p:sp>
        <p:nvSpPr>
          <p:cNvPr id="6" name="Footer Placeholder 5">
            <a:extLst>
              <a:ext uri="{FF2B5EF4-FFF2-40B4-BE49-F238E27FC236}">
                <a16:creationId xmlns:a16="http://schemas.microsoft.com/office/drawing/2014/main" id="{298C1103-D53B-D11B-55F7-BB404AD9EC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A6A819-2F63-6BF4-DF1C-8EEE2ADD86C6}"/>
              </a:ext>
            </a:extLst>
          </p:cNvPr>
          <p:cNvSpPr>
            <a:spLocks noGrp="1"/>
          </p:cNvSpPr>
          <p:nvPr>
            <p:ph type="sldNum" sz="quarter" idx="12"/>
          </p:nvPr>
        </p:nvSpPr>
        <p:spPr/>
        <p:txBody>
          <a:bodyPr/>
          <a:lstStyle/>
          <a:p>
            <a:fld id="{D7749094-7E2D-4D2F-A531-EAAC9E4A418C}" type="slidenum">
              <a:rPr lang="en-GB" smtClean="0"/>
              <a:t>‹#›</a:t>
            </a:fld>
            <a:endParaRPr lang="en-GB"/>
          </a:p>
        </p:txBody>
      </p:sp>
    </p:spTree>
    <p:extLst>
      <p:ext uri="{BB962C8B-B14F-4D97-AF65-F5344CB8AC3E}">
        <p14:creationId xmlns:p14="http://schemas.microsoft.com/office/powerpoint/2010/main" val="3650562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E429-EB9B-16F4-8E20-43180E153F4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95E39B5D-4DB3-2D07-B542-3A3C5E8009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CADE67A-672F-59C0-7D15-D3FE8734F4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ACF43D9-46B9-DC6B-B750-0C805A06B347}"/>
              </a:ext>
            </a:extLst>
          </p:cNvPr>
          <p:cNvSpPr>
            <a:spLocks noGrp="1"/>
          </p:cNvSpPr>
          <p:nvPr>
            <p:ph type="dt" sz="half" idx="10"/>
          </p:nvPr>
        </p:nvSpPr>
        <p:spPr/>
        <p:txBody>
          <a:bodyPr/>
          <a:lstStyle/>
          <a:p>
            <a:fld id="{BA02B4CC-EBDA-4656-B863-18B1233B0502}" type="datetimeFigureOut">
              <a:rPr lang="en-GB" smtClean="0"/>
              <a:t>27/07/2026</a:t>
            </a:fld>
            <a:endParaRPr lang="en-GB"/>
          </a:p>
        </p:txBody>
      </p:sp>
      <p:sp>
        <p:nvSpPr>
          <p:cNvPr id="6" name="Footer Placeholder 5">
            <a:extLst>
              <a:ext uri="{FF2B5EF4-FFF2-40B4-BE49-F238E27FC236}">
                <a16:creationId xmlns:a16="http://schemas.microsoft.com/office/drawing/2014/main" id="{751F1D6A-599C-C36E-FCD3-7DFF5CBDF11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7A3E18-BBB2-6946-3989-8B7340357A8A}"/>
              </a:ext>
            </a:extLst>
          </p:cNvPr>
          <p:cNvSpPr>
            <a:spLocks noGrp="1"/>
          </p:cNvSpPr>
          <p:nvPr>
            <p:ph type="sldNum" sz="quarter" idx="12"/>
          </p:nvPr>
        </p:nvSpPr>
        <p:spPr/>
        <p:txBody>
          <a:bodyPr/>
          <a:lstStyle/>
          <a:p>
            <a:fld id="{D7749094-7E2D-4D2F-A531-EAAC9E4A418C}" type="slidenum">
              <a:rPr lang="en-GB" smtClean="0"/>
              <a:t>‹#›</a:t>
            </a:fld>
            <a:endParaRPr lang="en-GB"/>
          </a:p>
        </p:txBody>
      </p:sp>
    </p:spTree>
    <p:extLst>
      <p:ext uri="{BB962C8B-B14F-4D97-AF65-F5344CB8AC3E}">
        <p14:creationId xmlns:p14="http://schemas.microsoft.com/office/powerpoint/2010/main" val="3151982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7ABC1-58DF-3963-73CD-E7989B687E84}"/>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55ADD198-7F0D-41E2-2892-D63D8FF6409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4731C1D-7994-0AB3-C04A-E0023E7417D1}"/>
              </a:ext>
            </a:extLst>
          </p:cNvPr>
          <p:cNvSpPr>
            <a:spLocks noGrp="1"/>
          </p:cNvSpPr>
          <p:nvPr>
            <p:ph type="dt" sz="half" idx="10"/>
          </p:nvPr>
        </p:nvSpPr>
        <p:spPr/>
        <p:txBody>
          <a:bodyPr/>
          <a:lstStyle/>
          <a:p>
            <a:fld id="{BA02B4CC-EBDA-4656-B863-18B1233B0502}" type="datetimeFigureOut">
              <a:rPr lang="en-GB" smtClean="0"/>
              <a:t>27/07/2026</a:t>
            </a:fld>
            <a:endParaRPr lang="en-GB"/>
          </a:p>
        </p:txBody>
      </p:sp>
      <p:sp>
        <p:nvSpPr>
          <p:cNvPr id="5" name="Footer Placeholder 4">
            <a:extLst>
              <a:ext uri="{FF2B5EF4-FFF2-40B4-BE49-F238E27FC236}">
                <a16:creationId xmlns:a16="http://schemas.microsoft.com/office/drawing/2014/main" id="{16DDE957-E477-FAAB-216A-3A7012365D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4ABD47-2F6C-CF10-53C6-CF015280DE5E}"/>
              </a:ext>
            </a:extLst>
          </p:cNvPr>
          <p:cNvSpPr>
            <a:spLocks noGrp="1"/>
          </p:cNvSpPr>
          <p:nvPr>
            <p:ph type="sldNum" sz="quarter" idx="12"/>
          </p:nvPr>
        </p:nvSpPr>
        <p:spPr/>
        <p:txBody>
          <a:bodyPr/>
          <a:lstStyle/>
          <a:p>
            <a:fld id="{D7749094-7E2D-4D2F-A531-EAAC9E4A418C}" type="slidenum">
              <a:rPr lang="en-GB" smtClean="0"/>
              <a:t>‹#›</a:t>
            </a:fld>
            <a:endParaRPr lang="en-GB"/>
          </a:p>
        </p:txBody>
      </p:sp>
    </p:spTree>
    <p:extLst>
      <p:ext uri="{BB962C8B-B14F-4D97-AF65-F5344CB8AC3E}">
        <p14:creationId xmlns:p14="http://schemas.microsoft.com/office/powerpoint/2010/main" val="991277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D38B3C-C3C5-7D7D-059B-CF1C002CFAE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04A92914-0061-8D73-010E-AE2828C0E8C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89FE9F1-DE05-7656-5054-8BEB3D3D9609}"/>
              </a:ext>
            </a:extLst>
          </p:cNvPr>
          <p:cNvSpPr>
            <a:spLocks noGrp="1"/>
          </p:cNvSpPr>
          <p:nvPr>
            <p:ph type="dt" sz="half" idx="10"/>
          </p:nvPr>
        </p:nvSpPr>
        <p:spPr/>
        <p:txBody>
          <a:bodyPr/>
          <a:lstStyle/>
          <a:p>
            <a:fld id="{BA02B4CC-EBDA-4656-B863-18B1233B0502}" type="datetimeFigureOut">
              <a:rPr lang="en-GB" smtClean="0"/>
              <a:t>27/07/2026</a:t>
            </a:fld>
            <a:endParaRPr lang="en-GB"/>
          </a:p>
        </p:txBody>
      </p:sp>
      <p:sp>
        <p:nvSpPr>
          <p:cNvPr id="5" name="Footer Placeholder 4">
            <a:extLst>
              <a:ext uri="{FF2B5EF4-FFF2-40B4-BE49-F238E27FC236}">
                <a16:creationId xmlns:a16="http://schemas.microsoft.com/office/drawing/2014/main" id="{596E2135-5541-FFED-A47D-BAD0FEF992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BC1126-8188-A5CA-DDFE-9FFCE1C5ABAF}"/>
              </a:ext>
            </a:extLst>
          </p:cNvPr>
          <p:cNvSpPr>
            <a:spLocks noGrp="1"/>
          </p:cNvSpPr>
          <p:nvPr>
            <p:ph type="sldNum" sz="quarter" idx="12"/>
          </p:nvPr>
        </p:nvSpPr>
        <p:spPr/>
        <p:txBody>
          <a:bodyPr/>
          <a:lstStyle/>
          <a:p>
            <a:fld id="{D7749094-7E2D-4D2F-A531-EAAC9E4A418C}" type="slidenum">
              <a:rPr lang="en-GB" smtClean="0"/>
              <a:t>‹#›</a:t>
            </a:fld>
            <a:endParaRPr lang="en-GB"/>
          </a:p>
        </p:txBody>
      </p:sp>
    </p:spTree>
    <p:extLst>
      <p:ext uri="{BB962C8B-B14F-4D97-AF65-F5344CB8AC3E}">
        <p14:creationId xmlns:p14="http://schemas.microsoft.com/office/powerpoint/2010/main" val="8344746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48211-61F1-5082-DEFA-9BFEB695553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010EBEAA-AA2E-BB5B-B0F2-5ED8A63E3A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0E0321CF-6FED-AC6F-ECC2-E75D0F9DEBB6}"/>
              </a:ext>
            </a:extLst>
          </p:cNvPr>
          <p:cNvSpPr>
            <a:spLocks noGrp="1"/>
          </p:cNvSpPr>
          <p:nvPr>
            <p:ph type="dt" sz="half" idx="10"/>
          </p:nvPr>
        </p:nvSpPr>
        <p:spPr/>
        <p:txBody>
          <a:bodyPr/>
          <a:lstStyle/>
          <a:p>
            <a:fld id="{B4EFE1E2-19C1-4CB5-8251-9D368C78BBE9}" type="datetimeFigureOut">
              <a:rPr lang="en-GB" smtClean="0"/>
              <a:t>27/07/2026</a:t>
            </a:fld>
            <a:endParaRPr lang="en-GB"/>
          </a:p>
        </p:txBody>
      </p:sp>
      <p:sp>
        <p:nvSpPr>
          <p:cNvPr id="5" name="Footer Placeholder 4">
            <a:extLst>
              <a:ext uri="{FF2B5EF4-FFF2-40B4-BE49-F238E27FC236}">
                <a16:creationId xmlns:a16="http://schemas.microsoft.com/office/drawing/2014/main" id="{03E7C942-D24B-EFEC-ED01-D938633166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3B93D-DCE6-716D-B403-5ABA5499CEEC}"/>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3477796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E8E82-D602-1CB0-4EB7-AACB73DD600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5054A0C-8F31-70C9-1840-F605151A67F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D736630-8A36-EFB9-B9C4-FC06E47A58D2}"/>
              </a:ext>
            </a:extLst>
          </p:cNvPr>
          <p:cNvSpPr>
            <a:spLocks noGrp="1"/>
          </p:cNvSpPr>
          <p:nvPr>
            <p:ph type="dt" sz="half" idx="10"/>
          </p:nvPr>
        </p:nvSpPr>
        <p:spPr/>
        <p:txBody>
          <a:bodyPr/>
          <a:lstStyle/>
          <a:p>
            <a:fld id="{B4EFE1E2-19C1-4CB5-8251-9D368C78BBE9}" type="datetimeFigureOut">
              <a:rPr lang="en-GB" smtClean="0"/>
              <a:t>27/07/2026</a:t>
            </a:fld>
            <a:endParaRPr lang="en-GB"/>
          </a:p>
        </p:txBody>
      </p:sp>
      <p:sp>
        <p:nvSpPr>
          <p:cNvPr id="5" name="Footer Placeholder 4">
            <a:extLst>
              <a:ext uri="{FF2B5EF4-FFF2-40B4-BE49-F238E27FC236}">
                <a16:creationId xmlns:a16="http://schemas.microsoft.com/office/drawing/2014/main" id="{24D33343-5B07-E7D8-9CD4-B3C8FEA882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065F20-C318-07CC-2598-350DF90D1492}"/>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25081534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62322-3AD5-0640-40E8-0A80F542D36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36C6F84B-7228-22C7-EB7B-B9FFA53D2E5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46DBC2-05C2-B49D-8537-A1B74F5041A3}"/>
              </a:ext>
            </a:extLst>
          </p:cNvPr>
          <p:cNvSpPr>
            <a:spLocks noGrp="1"/>
          </p:cNvSpPr>
          <p:nvPr>
            <p:ph type="dt" sz="half" idx="10"/>
          </p:nvPr>
        </p:nvSpPr>
        <p:spPr/>
        <p:txBody>
          <a:bodyPr/>
          <a:lstStyle/>
          <a:p>
            <a:fld id="{B4EFE1E2-19C1-4CB5-8251-9D368C78BBE9}" type="datetimeFigureOut">
              <a:rPr lang="en-GB" smtClean="0"/>
              <a:t>27/07/2026</a:t>
            </a:fld>
            <a:endParaRPr lang="en-GB"/>
          </a:p>
        </p:txBody>
      </p:sp>
      <p:sp>
        <p:nvSpPr>
          <p:cNvPr id="5" name="Footer Placeholder 4">
            <a:extLst>
              <a:ext uri="{FF2B5EF4-FFF2-40B4-BE49-F238E27FC236}">
                <a16:creationId xmlns:a16="http://schemas.microsoft.com/office/drawing/2014/main" id="{26C21ACB-911D-B58C-2920-DE41190184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4CA89E-00EF-6ACF-359A-B667D5204656}"/>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1213369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0A653-59C8-2723-DB28-CC1B4302865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55571BB-F14B-2263-FCC9-B719DC9EA17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EB12BD0-986E-630A-A8F0-289A379F32F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C81B2006-B98E-52BB-0CA3-69F12B8E35B6}"/>
              </a:ext>
            </a:extLst>
          </p:cNvPr>
          <p:cNvSpPr>
            <a:spLocks noGrp="1"/>
          </p:cNvSpPr>
          <p:nvPr>
            <p:ph type="dt" sz="half" idx="10"/>
          </p:nvPr>
        </p:nvSpPr>
        <p:spPr/>
        <p:txBody>
          <a:bodyPr/>
          <a:lstStyle/>
          <a:p>
            <a:fld id="{B4EFE1E2-19C1-4CB5-8251-9D368C78BBE9}" type="datetimeFigureOut">
              <a:rPr lang="en-GB" smtClean="0"/>
              <a:t>27/07/2026</a:t>
            </a:fld>
            <a:endParaRPr lang="en-GB"/>
          </a:p>
        </p:txBody>
      </p:sp>
      <p:sp>
        <p:nvSpPr>
          <p:cNvPr id="6" name="Footer Placeholder 5">
            <a:extLst>
              <a:ext uri="{FF2B5EF4-FFF2-40B4-BE49-F238E27FC236}">
                <a16:creationId xmlns:a16="http://schemas.microsoft.com/office/drawing/2014/main" id="{F83CAE92-44A6-EE5D-BD1C-0996442864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8037066-97EF-D377-5128-C33357201810}"/>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2496998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F2A20-4325-644E-70B6-8E012429B484}"/>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106AB98-7C1C-7CF4-2344-457650558C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8F59025-7E77-985B-86CB-26C98D67A2B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43F734C-466A-8B57-64DD-0309F6AC21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40B100E-BFAE-8823-2250-0FCF5F1237E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FFB99FD-94C6-0BBF-3496-04A1334F2176}"/>
              </a:ext>
            </a:extLst>
          </p:cNvPr>
          <p:cNvSpPr>
            <a:spLocks noGrp="1"/>
          </p:cNvSpPr>
          <p:nvPr>
            <p:ph type="dt" sz="half" idx="10"/>
          </p:nvPr>
        </p:nvSpPr>
        <p:spPr/>
        <p:txBody>
          <a:bodyPr/>
          <a:lstStyle/>
          <a:p>
            <a:fld id="{B4EFE1E2-19C1-4CB5-8251-9D368C78BBE9}" type="datetimeFigureOut">
              <a:rPr lang="en-GB" smtClean="0"/>
              <a:t>27/07/2026</a:t>
            </a:fld>
            <a:endParaRPr lang="en-GB"/>
          </a:p>
        </p:txBody>
      </p:sp>
      <p:sp>
        <p:nvSpPr>
          <p:cNvPr id="8" name="Footer Placeholder 7">
            <a:extLst>
              <a:ext uri="{FF2B5EF4-FFF2-40B4-BE49-F238E27FC236}">
                <a16:creationId xmlns:a16="http://schemas.microsoft.com/office/drawing/2014/main" id="{48F3DFC3-9DEB-D773-C6B2-DF58C2B1B4B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26BD31E-0396-A3BE-CCA1-CF126E4F6DED}"/>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2433061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C9469-0CA2-E94C-0D77-7AA30482126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5EA57C90-1621-1FE2-1884-A0A2793ECE1A}"/>
              </a:ext>
            </a:extLst>
          </p:cNvPr>
          <p:cNvSpPr>
            <a:spLocks noGrp="1"/>
          </p:cNvSpPr>
          <p:nvPr>
            <p:ph type="dt" sz="half" idx="10"/>
          </p:nvPr>
        </p:nvSpPr>
        <p:spPr/>
        <p:txBody>
          <a:bodyPr/>
          <a:lstStyle/>
          <a:p>
            <a:fld id="{B4EFE1E2-19C1-4CB5-8251-9D368C78BBE9}" type="datetimeFigureOut">
              <a:rPr lang="en-GB" smtClean="0"/>
              <a:t>27/07/2026</a:t>
            </a:fld>
            <a:endParaRPr lang="en-GB"/>
          </a:p>
        </p:txBody>
      </p:sp>
      <p:sp>
        <p:nvSpPr>
          <p:cNvPr id="4" name="Footer Placeholder 3">
            <a:extLst>
              <a:ext uri="{FF2B5EF4-FFF2-40B4-BE49-F238E27FC236}">
                <a16:creationId xmlns:a16="http://schemas.microsoft.com/office/drawing/2014/main" id="{F15F1B97-1FBB-8BCA-27FB-69996F624C6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0E3835C-2E19-8CDB-3C30-BD77CDECAAB2}"/>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16568127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AD107F-A0EF-9507-C2BE-9BC143D25603}"/>
              </a:ext>
            </a:extLst>
          </p:cNvPr>
          <p:cNvSpPr>
            <a:spLocks noGrp="1"/>
          </p:cNvSpPr>
          <p:nvPr>
            <p:ph type="dt" sz="half" idx="10"/>
          </p:nvPr>
        </p:nvSpPr>
        <p:spPr/>
        <p:txBody>
          <a:bodyPr/>
          <a:lstStyle/>
          <a:p>
            <a:fld id="{B4EFE1E2-19C1-4CB5-8251-9D368C78BBE9}" type="datetimeFigureOut">
              <a:rPr lang="en-GB" smtClean="0"/>
              <a:t>27/07/2026</a:t>
            </a:fld>
            <a:endParaRPr lang="en-GB"/>
          </a:p>
        </p:txBody>
      </p:sp>
      <p:sp>
        <p:nvSpPr>
          <p:cNvPr id="3" name="Footer Placeholder 2">
            <a:extLst>
              <a:ext uri="{FF2B5EF4-FFF2-40B4-BE49-F238E27FC236}">
                <a16:creationId xmlns:a16="http://schemas.microsoft.com/office/drawing/2014/main" id="{D80069D1-0B98-7595-8A55-EAC5BBF1B53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E32A6E1-6A81-5742-F4A3-C3442F1B3905}"/>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12649318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84A0A-D0C0-4F44-51B7-0B21D9F7DCB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879FDF7F-36EF-3568-809D-D232A6AD36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EC93464-3DA0-7358-AAEE-C12EFFDF74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0DE2E12-26D7-9674-715D-608EA18B7DF3}"/>
              </a:ext>
            </a:extLst>
          </p:cNvPr>
          <p:cNvSpPr>
            <a:spLocks noGrp="1"/>
          </p:cNvSpPr>
          <p:nvPr>
            <p:ph type="dt" sz="half" idx="10"/>
          </p:nvPr>
        </p:nvSpPr>
        <p:spPr/>
        <p:txBody>
          <a:bodyPr/>
          <a:lstStyle/>
          <a:p>
            <a:fld id="{B4EFE1E2-19C1-4CB5-8251-9D368C78BBE9}" type="datetimeFigureOut">
              <a:rPr lang="en-GB" smtClean="0"/>
              <a:t>27/07/2026</a:t>
            </a:fld>
            <a:endParaRPr lang="en-GB"/>
          </a:p>
        </p:txBody>
      </p:sp>
      <p:sp>
        <p:nvSpPr>
          <p:cNvPr id="6" name="Footer Placeholder 5">
            <a:extLst>
              <a:ext uri="{FF2B5EF4-FFF2-40B4-BE49-F238E27FC236}">
                <a16:creationId xmlns:a16="http://schemas.microsoft.com/office/drawing/2014/main" id="{2D37D60B-A475-D514-BFF1-DC7734E52A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C9E982-60B7-933F-44E8-A3C8C6A7F3A1}"/>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1380943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776FA-27B8-33DC-1037-B64C333DBD8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DCDB708-F593-DF5B-FD89-7AA817A311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DCED8BF-DD03-F408-33F8-E1DC389186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0182B44-2CAD-7E9F-1738-F3D31B2A2181}"/>
              </a:ext>
            </a:extLst>
          </p:cNvPr>
          <p:cNvSpPr>
            <a:spLocks noGrp="1"/>
          </p:cNvSpPr>
          <p:nvPr>
            <p:ph type="dt" sz="half" idx="10"/>
          </p:nvPr>
        </p:nvSpPr>
        <p:spPr/>
        <p:txBody>
          <a:bodyPr/>
          <a:lstStyle/>
          <a:p>
            <a:fld id="{B4EFE1E2-19C1-4CB5-8251-9D368C78BBE9}" type="datetimeFigureOut">
              <a:rPr lang="en-GB" smtClean="0"/>
              <a:t>27/07/2026</a:t>
            </a:fld>
            <a:endParaRPr lang="en-GB"/>
          </a:p>
        </p:txBody>
      </p:sp>
      <p:sp>
        <p:nvSpPr>
          <p:cNvPr id="6" name="Footer Placeholder 5">
            <a:extLst>
              <a:ext uri="{FF2B5EF4-FFF2-40B4-BE49-F238E27FC236}">
                <a16:creationId xmlns:a16="http://schemas.microsoft.com/office/drawing/2014/main" id="{8F8D46B4-0E64-9521-63EB-2126A313E1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2D3864A-D6B1-476C-33AF-77B5E6109C30}"/>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31574942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3E95D-E0EA-B96A-1849-30FC9C266FC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0AD8FBB-318C-8F2E-4644-A5688028601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E0DB5C5-1C81-91A4-D7C4-74543AA4FDD0}"/>
              </a:ext>
            </a:extLst>
          </p:cNvPr>
          <p:cNvSpPr>
            <a:spLocks noGrp="1"/>
          </p:cNvSpPr>
          <p:nvPr>
            <p:ph type="dt" sz="half" idx="10"/>
          </p:nvPr>
        </p:nvSpPr>
        <p:spPr/>
        <p:txBody>
          <a:bodyPr/>
          <a:lstStyle/>
          <a:p>
            <a:fld id="{B4EFE1E2-19C1-4CB5-8251-9D368C78BBE9}" type="datetimeFigureOut">
              <a:rPr lang="en-GB" smtClean="0"/>
              <a:t>27/07/2026</a:t>
            </a:fld>
            <a:endParaRPr lang="en-GB"/>
          </a:p>
        </p:txBody>
      </p:sp>
      <p:sp>
        <p:nvSpPr>
          <p:cNvPr id="5" name="Footer Placeholder 4">
            <a:extLst>
              <a:ext uri="{FF2B5EF4-FFF2-40B4-BE49-F238E27FC236}">
                <a16:creationId xmlns:a16="http://schemas.microsoft.com/office/drawing/2014/main" id="{7DFFA2A1-A75B-E33F-5344-D900906BE4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D461E1-7A90-9337-D28B-954F57FD2CB1}"/>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25628369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BFE7B9-C53E-DF86-76F9-21FC66D6218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D4E6B405-31F8-D43D-E5D5-5B90078629C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5431DED-E9C3-E2F0-0EB4-274EAB1CAD6B}"/>
              </a:ext>
            </a:extLst>
          </p:cNvPr>
          <p:cNvSpPr>
            <a:spLocks noGrp="1"/>
          </p:cNvSpPr>
          <p:nvPr>
            <p:ph type="dt" sz="half" idx="10"/>
          </p:nvPr>
        </p:nvSpPr>
        <p:spPr/>
        <p:txBody>
          <a:bodyPr/>
          <a:lstStyle/>
          <a:p>
            <a:fld id="{B4EFE1E2-19C1-4CB5-8251-9D368C78BBE9}" type="datetimeFigureOut">
              <a:rPr lang="en-GB" smtClean="0"/>
              <a:t>27/07/2026</a:t>
            </a:fld>
            <a:endParaRPr lang="en-GB"/>
          </a:p>
        </p:txBody>
      </p:sp>
      <p:sp>
        <p:nvSpPr>
          <p:cNvPr id="5" name="Footer Placeholder 4">
            <a:extLst>
              <a:ext uri="{FF2B5EF4-FFF2-40B4-BE49-F238E27FC236}">
                <a16:creationId xmlns:a16="http://schemas.microsoft.com/office/drawing/2014/main" id="{5C2550A4-268F-8334-96D1-896FDF2C73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771916-CA02-4203-0CA0-C285A0E28F45}"/>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2042667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5C8D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16CE6E-9908-390D-3D4C-FA29ACE01C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8E750DAE-7868-6763-A2D6-03C787ED65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9ECA177-F43E-64A0-ECF0-C98086F86C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A02B4CC-EBDA-4656-B863-18B1233B0502}" type="datetimeFigureOut">
              <a:rPr lang="en-GB" smtClean="0"/>
              <a:t>27/07/2026</a:t>
            </a:fld>
            <a:endParaRPr lang="en-GB"/>
          </a:p>
        </p:txBody>
      </p:sp>
      <p:sp>
        <p:nvSpPr>
          <p:cNvPr id="5" name="Footer Placeholder 4">
            <a:extLst>
              <a:ext uri="{FF2B5EF4-FFF2-40B4-BE49-F238E27FC236}">
                <a16:creationId xmlns:a16="http://schemas.microsoft.com/office/drawing/2014/main" id="{9D8E8691-75A9-BA04-713E-7A5CE2A847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40FD67A-8120-CD96-E559-98C4C3069D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7749094-7E2D-4D2F-A531-EAAC9E4A418C}" type="slidenum">
              <a:rPr lang="en-GB" smtClean="0"/>
              <a:t>‹#›</a:t>
            </a:fld>
            <a:endParaRPr lang="en-GB"/>
          </a:p>
        </p:txBody>
      </p:sp>
    </p:spTree>
    <p:extLst>
      <p:ext uri="{BB962C8B-B14F-4D97-AF65-F5344CB8AC3E}">
        <p14:creationId xmlns:p14="http://schemas.microsoft.com/office/powerpoint/2010/main" val="34463037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A5C8D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31B92E-8659-C1A5-A977-74C712CA59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003B014-42B8-2B46-77D3-172003B126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81203D2-EF8F-3957-982E-220200275C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4EFE1E2-19C1-4CB5-8251-9D368C78BBE9}" type="datetimeFigureOut">
              <a:rPr lang="en-GB" smtClean="0"/>
              <a:t>27/07/2026</a:t>
            </a:fld>
            <a:endParaRPr lang="en-GB"/>
          </a:p>
        </p:txBody>
      </p:sp>
      <p:sp>
        <p:nvSpPr>
          <p:cNvPr id="5" name="Footer Placeholder 4">
            <a:extLst>
              <a:ext uri="{FF2B5EF4-FFF2-40B4-BE49-F238E27FC236}">
                <a16:creationId xmlns:a16="http://schemas.microsoft.com/office/drawing/2014/main" id="{6F454684-90BB-85CD-C68D-C7CB85FF27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B12BA52-FB18-1150-D33A-2ED68E7DE9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8D0BA23-5FF2-400F-9DCE-061B31F61B13}" type="slidenum">
              <a:rPr lang="en-GB" smtClean="0"/>
              <a:t>‹#›</a:t>
            </a:fld>
            <a:endParaRPr lang="en-GB"/>
          </a:p>
        </p:txBody>
      </p:sp>
    </p:spTree>
    <p:extLst>
      <p:ext uri="{BB962C8B-B14F-4D97-AF65-F5344CB8AC3E}">
        <p14:creationId xmlns:p14="http://schemas.microsoft.com/office/powerpoint/2010/main" val="3619443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2.m4a"/><Relationship Id="rId7" Type="http://schemas.openxmlformats.org/officeDocument/2006/relationships/image" Target="../media/image2.sv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3.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microsoft.com/office/2007/relationships/media" Target="../media/media4.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5.sv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6.m4a"/><Relationship Id="rId7" Type="http://schemas.openxmlformats.org/officeDocument/2006/relationships/image" Target="../media/image3.png"/><Relationship Id="rId2" Type="http://schemas.microsoft.com/office/2007/relationships/media" Target="../media/media5.m4a"/><Relationship Id="rId1" Type="http://schemas.openxmlformats.org/officeDocument/2006/relationships/audio" Target="NULL" TargetMode="External"/><Relationship Id="rId6" Type="http://schemas.openxmlformats.org/officeDocument/2006/relationships/image" Target="../media/image5.sv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7.m4a"/><Relationship Id="rId1" Type="http://schemas.openxmlformats.org/officeDocument/2006/relationships/audio" Target="NULL" TargetMode="Externa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image" Target="../media/image4.svg"/><Relationship Id="rId5" Type="http://schemas.openxmlformats.org/officeDocument/2006/relationships/image" Target="../media/image7.sv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9.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11.m4a"/><Relationship Id="rId7" Type="http://schemas.openxmlformats.org/officeDocument/2006/relationships/image" Target="../media/image9.svg"/><Relationship Id="rId2" Type="http://schemas.microsoft.com/office/2007/relationships/media" Target="../media/media10.m4a"/><Relationship Id="rId1" Type="http://schemas.openxmlformats.org/officeDocument/2006/relationships/audio" Target="NULL" TargetMode="External"/><Relationship Id="rId6" Type="http://schemas.openxmlformats.org/officeDocument/2006/relationships/image" Target="../media/image8.svg"/><Relationship Id="rId5" Type="http://schemas.openxmlformats.org/officeDocument/2006/relationships/notesSlide" Target="../notesSlides/notesSlide8.xml"/><Relationship Id="rId4" Type="http://schemas.openxmlformats.org/officeDocument/2006/relationships/slideLayout" Target="../slideLayouts/slideLayout2.xml"/><Relationship Id="rId9" Type="http://schemas.openxmlformats.org/officeDocument/2006/relationships/image" Target="../media/image10.sv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3.svg"/><Relationship Id="rId2" Type="http://schemas.microsoft.com/office/2007/relationships/media" Target="../media/media12.m4a"/><Relationship Id="rId1" Type="http://schemas.openxmlformats.org/officeDocument/2006/relationships/audio" Target="NULL" TargetMode="Externa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notesSlide" Target="../notesSlides/notesSlide9.xml"/><Relationship Id="rId9" Type="http://schemas.openxmlformats.org/officeDocument/2006/relationships/image" Target="../media/image14.sv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3.xml"/><Relationship Id="rId7" Type="http://schemas.openxmlformats.org/officeDocument/2006/relationships/image" Target="../media/image16.svg"/><Relationship Id="rId2" Type="http://schemas.microsoft.com/office/2007/relationships/media" Target="../media/media13.m4a"/><Relationship Id="rId1" Type="http://schemas.openxmlformats.org/officeDocument/2006/relationships/audio" Target="NULL" TargetMode="External"/><Relationship Id="rId6" Type="http://schemas.openxmlformats.org/officeDocument/2006/relationships/image" Target="../media/image15.svg"/><Relationship Id="rId5" Type="http://schemas.openxmlformats.org/officeDocument/2006/relationships/image" Target="../media/image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 text on a black background&#10;&#10;AI-generated content may be incorrect.">
            <a:extLst>
              <a:ext uri="{FF2B5EF4-FFF2-40B4-BE49-F238E27FC236}">
                <a16:creationId xmlns:a16="http://schemas.microsoft.com/office/drawing/2014/main" id="{42B7F1D2-9C9E-128F-5BA7-17A46FA4F6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4954" y="380263"/>
            <a:ext cx="2320479" cy="1035201"/>
          </a:xfrm>
          <a:prstGeom prst="rect">
            <a:avLst/>
          </a:prstGeom>
        </p:spPr>
      </p:pic>
      <p:sp>
        <p:nvSpPr>
          <p:cNvPr id="5" name="TextBox 4">
            <a:extLst>
              <a:ext uri="{FF2B5EF4-FFF2-40B4-BE49-F238E27FC236}">
                <a16:creationId xmlns:a16="http://schemas.microsoft.com/office/drawing/2014/main" id="{3613F844-7462-B88B-CE6C-A2F7B6A0C2FF}"/>
              </a:ext>
            </a:extLst>
          </p:cNvPr>
          <p:cNvSpPr txBox="1"/>
          <p:nvPr/>
        </p:nvSpPr>
        <p:spPr>
          <a:xfrm>
            <a:off x="1510186" y="1786575"/>
            <a:ext cx="917162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noProof="0">
                <a:ln>
                  <a:noFill/>
                </a:ln>
                <a:solidFill>
                  <a:srgbClr val="002A41"/>
                </a:solidFill>
                <a:effectLst/>
                <a:uLnTx/>
                <a:uFillTx/>
                <a:latin typeface="Aptos" panose="02110004020202020204"/>
                <a:ea typeface="+mn-ea"/>
                <a:cs typeface="+mn-cs"/>
              </a:rPr>
              <a:t>Prioritising your Workload</a:t>
            </a:r>
          </a:p>
        </p:txBody>
      </p:sp>
      <p:sp>
        <p:nvSpPr>
          <p:cNvPr id="6" name="TextBox 5">
            <a:extLst>
              <a:ext uri="{FF2B5EF4-FFF2-40B4-BE49-F238E27FC236}">
                <a16:creationId xmlns:a16="http://schemas.microsoft.com/office/drawing/2014/main" id="{A8DB7265-654E-F099-97C3-7F554D61A712}"/>
              </a:ext>
            </a:extLst>
          </p:cNvPr>
          <p:cNvSpPr txBox="1"/>
          <p:nvPr/>
        </p:nvSpPr>
        <p:spPr>
          <a:xfrm>
            <a:off x="740915" y="2788628"/>
            <a:ext cx="10710169"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4400">
                <a:solidFill>
                  <a:srgbClr val="002A41"/>
                </a:solidFill>
                <a:latin typeface="Aptos" panose="02110004020202020204"/>
              </a:rPr>
              <a:t>Practical m</a:t>
            </a:r>
            <a:r>
              <a:rPr kumimoji="0" lang="en-GB" sz="4400" b="0" i="0" u="none" strike="noStrike" kern="1200" cap="none" spc="0" normalizeH="0" baseline="0" noProof="0" err="1">
                <a:ln>
                  <a:noFill/>
                </a:ln>
                <a:solidFill>
                  <a:srgbClr val="002A41"/>
                </a:solidFill>
                <a:effectLst/>
                <a:uLnTx/>
                <a:uFillTx/>
                <a:latin typeface="Aptos" panose="02110004020202020204"/>
                <a:ea typeface="+mn-ea"/>
                <a:cs typeface="+mn-cs"/>
              </a:rPr>
              <a:t>ethods</a:t>
            </a:r>
            <a:r>
              <a:rPr kumimoji="0" lang="en-GB" sz="4400" b="0" i="0" u="none" strike="noStrike" kern="1200" cap="none" spc="0" normalizeH="0" baseline="0" noProof="0">
                <a:ln>
                  <a:noFill/>
                </a:ln>
                <a:solidFill>
                  <a:srgbClr val="002A41"/>
                </a:solidFill>
                <a:effectLst/>
                <a:uLnTx/>
                <a:uFillTx/>
                <a:latin typeface="Aptos" panose="02110004020202020204"/>
                <a:ea typeface="+mn-ea"/>
                <a:cs typeface="+mn-cs"/>
              </a:rPr>
              <a:t> for organising</a:t>
            </a:r>
            <a:r>
              <a:rPr kumimoji="0" lang="en-GB" sz="4400" b="0" i="0" u="none" strike="noStrike" kern="1200" cap="none" spc="0" normalizeH="0" noProof="0">
                <a:ln>
                  <a:noFill/>
                </a:ln>
                <a:solidFill>
                  <a:srgbClr val="002A41"/>
                </a:solidFill>
                <a:effectLst/>
                <a:uLnTx/>
                <a:uFillTx/>
                <a:latin typeface="Aptos" panose="02110004020202020204"/>
                <a:ea typeface="+mn-ea"/>
                <a:cs typeface="+mn-cs"/>
              </a:rPr>
              <a:t> your tasks</a:t>
            </a:r>
            <a:r>
              <a:rPr kumimoji="0" lang="en-GB" sz="4400" b="0" i="0" u="none" strike="noStrike" kern="1200" cap="none" spc="0" normalizeH="0" baseline="0" noProof="0">
                <a:ln>
                  <a:noFill/>
                </a:ln>
                <a:solidFill>
                  <a:srgbClr val="002A41"/>
                </a:solidFill>
                <a:effectLst/>
                <a:uLnTx/>
                <a:uFillTx/>
                <a:latin typeface="Aptos" panose="02110004020202020204"/>
                <a:ea typeface="+mn-ea"/>
                <a:cs typeface="+mn-cs"/>
              </a:rPr>
              <a:t> </a:t>
            </a:r>
            <a:endParaRPr kumimoji="0" lang="en-GB" sz="4400" b="1" i="0" u="none" strike="noStrike" kern="1200" cap="none" spc="0" normalizeH="0" baseline="0" noProof="0">
              <a:ln>
                <a:noFill/>
              </a:ln>
              <a:solidFill>
                <a:srgbClr val="002A41"/>
              </a:solidFill>
              <a:effectLst/>
              <a:uLnTx/>
              <a:uFillTx/>
              <a:latin typeface="Aptos" panose="02110004020202020204"/>
              <a:ea typeface="+mn-ea"/>
              <a:cs typeface="+mn-cs"/>
            </a:endParaRPr>
          </a:p>
        </p:txBody>
      </p:sp>
      <p:pic>
        <p:nvPicPr>
          <p:cNvPr id="12" name="Graphic 11">
            <a:extLst>
              <a:ext uri="{FF2B5EF4-FFF2-40B4-BE49-F238E27FC236}">
                <a16:creationId xmlns:a16="http://schemas.microsoft.com/office/drawing/2014/main" id="{7942E7E2-4DDE-4412-7879-ED7264FECCE7}"/>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097563" y="3683000"/>
            <a:ext cx="4885574" cy="2792617"/>
          </a:xfrm>
          <a:prstGeom prst="rect">
            <a:avLst/>
          </a:prstGeom>
        </p:spPr>
      </p:pic>
      <p:pic>
        <p:nvPicPr>
          <p:cNvPr id="14" name="calm-soft-background-music-357212">
            <a:hlinkClick r:id="" action="ppaction://media"/>
            <a:extLst>
              <a:ext uri="{FF2B5EF4-FFF2-40B4-BE49-F238E27FC236}">
                <a16:creationId xmlns:a16="http://schemas.microsoft.com/office/drawing/2014/main" id="{E0F89AE3-36B5-4A6C-7036-6581372D0CE9}"/>
              </a:ext>
            </a:extLst>
          </p:cNvPr>
          <p:cNvPicPr>
            <a:picLocks noChangeAspect="1"/>
          </p:cNvPicPr>
          <p:nvPr>
            <a:audioFile r:link="rId1"/>
            <p:extLst>
              <p:ext uri="{DAA4B4D4-6D71-4841-9C94-3DE7FCFB9230}">
                <p14:media xmlns:p14="http://schemas.microsoft.com/office/powerpoint/2010/main" r:embed="rId2">
                  <p14:trim end="3699.2187"/>
                  <p14:fade out="2000"/>
                </p14:media>
              </p:ext>
            </p:extLst>
          </p:nvPr>
        </p:nvPicPr>
        <p:blipFill>
          <a:blip r:embed="rId8"/>
          <a:stretch>
            <a:fillRect/>
          </a:stretch>
        </p:blipFill>
        <p:spPr>
          <a:xfrm>
            <a:off x="12315717" y="6370637"/>
            <a:ext cx="487363" cy="487363"/>
          </a:xfrm>
          <a:prstGeom prst="rect">
            <a:avLst/>
          </a:prstGeom>
        </p:spPr>
      </p:pic>
      <p:pic>
        <p:nvPicPr>
          <p:cNvPr id="2" name="Slide 1">
            <a:hlinkClick r:id="" action="ppaction://media"/>
            <a:extLst>
              <a:ext uri="{FF2B5EF4-FFF2-40B4-BE49-F238E27FC236}">
                <a16:creationId xmlns:a16="http://schemas.microsoft.com/office/drawing/2014/main" id="{A6D489A1-B93B-4308-711B-E7BCCA2401AD}"/>
              </a:ext>
            </a:extLst>
          </p:cNvPr>
          <p:cNvPicPr>
            <a:picLocks noChangeAspect="1"/>
          </p:cNvPicPr>
          <p:nvPr>
            <a:audioFile r:link="rId1"/>
            <p:extLst>
              <p:ext uri="{DAA4B4D4-6D71-4841-9C94-3DE7FCFB9230}">
                <p14:media xmlns:p14="http://schemas.microsoft.com/office/powerpoint/2010/main" r:embed="rId3">
                  <p14:trim st="1113"/>
                </p14:media>
              </p:ext>
            </p:extLst>
          </p:nvPr>
        </p:nvPicPr>
        <p:blipFill>
          <a:blip r:embed="rId8"/>
          <a:stretch>
            <a:fillRect/>
          </a:stretch>
        </p:blipFill>
        <p:spPr>
          <a:xfrm>
            <a:off x="12315717" y="5650889"/>
            <a:ext cx="487363" cy="487363"/>
          </a:xfrm>
          <a:prstGeom prst="rect">
            <a:avLst/>
          </a:prstGeom>
        </p:spPr>
      </p:pic>
    </p:spTree>
    <p:extLst>
      <p:ext uri="{BB962C8B-B14F-4D97-AF65-F5344CB8AC3E}">
        <p14:creationId xmlns:p14="http://schemas.microsoft.com/office/powerpoint/2010/main" val="31413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500"/>
                                  </p:stCondLst>
                                  <p:childTnLst>
                                    <p:cmd type="call" cmd="playFrom(0.0)">
                                      <p:cBhvr>
                                        <p:cTn id="10" dur="15489" fill="hold"/>
                                        <p:tgtEl>
                                          <p:spTgt spid="2"/>
                                        </p:tgtEl>
                                      </p:cBhvr>
                                    </p:cmd>
                                  </p:childTnLst>
                                </p:cTn>
                              </p:par>
                              <p:par>
                                <p:cTn id="11" presetID="37" presetClass="entr" presetSubtype="0" fill="hold" grpId="0" nodeType="withEffect">
                                  <p:stCondLst>
                                    <p:cond delay="10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200"/>
                                        <p:tgtEl>
                                          <p:spTgt spid="5"/>
                                        </p:tgtEl>
                                      </p:cBhvr>
                                    </p:animEffect>
                                    <p:anim calcmode="lin" valueType="num">
                                      <p:cBhvr>
                                        <p:cTn id="14" dur="1200" fill="hold"/>
                                        <p:tgtEl>
                                          <p:spTgt spid="5"/>
                                        </p:tgtEl>
                                        <p:attrNameLst>
                                          <p:attrName>ppt_x</p:attrName>
                                        </p:attrNameLst>
                                      </p:cBhvr>
                                      <p:tavLst>
                                        <p:tav tm="0">
                                          <p:val>
                                            <p:strVal val="#ppt_x"/>
                                          </p:val>
                                        </p:tav>
                                        <p:tav tm="100000">
                                          <p:val>
                                            <p:strVal val="#ppt_x"/>
                                          </p:val>
                                        </p:tav>
                                      </p:tavLst>
                                    </p:anim>
                                    <p:anim calcmode="lin" valueType="num">
                                      <p:cBhvr>
                                        <p:cTn id="15" dur="1080" decel="100000" fill="hold"/>
                                        <p:tgtEl>
                                          <p:spTgt spid="5"/>
                                        </p:tgtEl>
                                        <p:attrNameLst>
                                          <p:attrName>ppt_y</p:attrName>
                                        </p:attrNameLst>
                                      </p:cBhvr>
                                      <p:tavLst>
                                        <p:tav tm="0">
                                          <p:val>
                                            <p:strVal val="#ppt_y+1"/>
                                          </p:val>
                                        </p:tav>
                                        <p:tav tm="100000">
                                          <p:val>
                                            <p:strVal val="#ppt_y-.03"/>
                                          </p:val>
                                        </p:tav>
                                      </p:tavLst>
                                    </p:anim>
                                    <p:anim calcmode="lin" valueType="num">
                                      <p:cBhvr>
                                        <p:cTn id="16" dur="120" accel="100000" fill="hold">
                                          <p:stCondLst>
                                            <p:cond delay="1080"/>
                                          </p:stCondLst>
                                        </p:cTn>
                                        <p:tgtEl>
                                          <p:spTgt spid="5"/>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22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200"/>
                                        <p:tgtEl>
                                          <p:spTgt spid="6"/>
                                        </p:tgtEl>
                                      </p:cBhvr>
                                    </p:animEffect>
                                    <p:anim calcmode="lin" valueType="num">
                                      <p:cBhvr>
                                        <p:cTn id="20" dur="1200" fill="hold"/>
                                        <p:tgtEl>
                                          <p:spTgt spid="6"/>
                                        </p:tgtEl>
                                        <p:attrNameLst>
                                          <p:attrName>ppt_x</p:attrName>
                                        </p:attrNameLst>
                                      </p:cBhvr>
                                      <p:tavLst>
                                        <p:tav tm="0">
                                          <p:val>
                                            <p:strVal val="#ppt_x"/>
                                          </p:val>
                                        </p:tav>
                                        <p:tav tm="100000">
                                          <p:val>
                                            <p:strVal val="#ppt_x"/>
                                          </p:val>
                                        </p:tav>
                                      </p:tavLst>
                                    </p:anim>
                                    <p:anim calcmode="lin" valueType="num">
                                      <p:cBhvr>
                                        <p:cTn id="21" dur="1080" decel="100000" fill="hold"/>
                                        <p:tgtEl>
                                          <p:spTgt spid="6"/>
                                        </p:tgtEl>
                                        <p:attrNameLst>
                                          <p:attrName>ppt_y</p:attrName>
                                        </p:attrNameLst>
                                      </p:cBhvr>
                                      <p:tavLst>
                                        <p:tav tm="0">
                                          <p:val>
                                            <p:strVal val="#ppt_y+1"/>
                                          </p:val>
                                        </p:tav>
                                        <p:tav tm="100000">
                                          <p:val>
                                            <p:strVal val="#ppt_y-.03"/>
                                          </p:val>
                                        </p:tav>
                                      </p:tavLst>
                                    </p:anim>
                                    <p:anim calcmode="lin" valueType="num">
                                      <p:cBhvr>
                                        <p:cTn id="22" dur="120" accel="100000" fill="hold">
                                          <p:stCondLst>
                                            <p:cond delay="1080"/>
                                          </p:stCondLst>
                                        </p:cTn>
                                        <p:tgtEl>
                                          <p:spTgt spid="6"/>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34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200"/>
                                        <p:tgtEl>
                                          <p:spTgt spid="12"/>
                                        </p:tgtEl>
                                      </p:cBhvr>
                                    </p:animEffect>
                                    <p:anim calcmode="lin" valueType="num">
                                      <p:cBhvr>
                                        <p:cTn id="26" dur="1200" fill="hold"/>
                                        <p:tgtEl>
                                          <p:spTgt spid="12"/>
                                        </p:tgtEl>
                                        <p:attrNameLst>
                                          <p:attrName>ppt_x</p:attrName>
                                        </p:attrNameLst>
                                      </p:cBhvr>
                                      <p:tavLst>
                                        <p:tav tm="0">
                                          <p:val>
                                            <p:strVal val="#ppt_x"/>
                                          </p:val>
                                        </p:tav>
                                        <p:tav tm="100000">
                                          <p:val>
                                            <p:strVal val="#ppt_x"/>
                                          </p:val>
                                        </p:tav>
                                      </p:tavLst>
                                    </p:anim>
                                    <p:anim calcmode="lin" valueType="num">
                                      <p:cBhvr>
                                        <p:cTn id="27" dur="1080" decel="100000" fill="hold"/>
                                        <p:tgtEl>
                                          <p:spTgt spid="12"/>
                                        </p:tgtEl>
                                        <p:attrNameLst>
                                          <p:attrName>ppt_y</p:attrName>
                                        </p:attrNameLst>
                                      </p:cBhvr>
                                      <p:tavLst>
                                        <p:tav tm="0">
                                          <p:val>
                                            <p:strVal val="#ppt_y+1"/>
                                          </p:val>
                                        </p:tav>
                                        <p:tav tm="100000">
                                          <p:val>
                                            <p:strVal val="#ppt_y-.03"/>
                                          </p:val>
                                        </p:tav>
                                      </p:tavLst>
                                    </p:anim>
                                    <p:anim calcmode="lin" valueType="num">
                                      <p:cBhvr>
                                        <p:cTn id="28" dur="120" accel="100000" fill="hold">
                                          <p:stCondLst>
                                            <p:cond delay="108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7576" numSld="999" showWhenStopped="0">
                <p:cTn id="29" repeatCount="indefinite" fill="hold" display="0">
                  <p:stCondLst>
                    <p:cond delay="indefinite"/>
                  </p:stCondLst>
                  <p:endCondLst>
                    <p:cond evt="onStopAudio" delay="0">
                      <p:tgtEl>
                        <p:sldTgt/>
                      </p:tgtEl>
                    </p:cond>
                  </p:endCondLst>
                </p:cTn>
                <p:tgtEl>
                  <p:spTgt spid="14"/>
                </p:tgtEl>
              </p:cMediaNode>
            </p:audio>
            <p:audio>
              <p:cMediaNode vol="80000" showWhenStopped="0">
                <p:cTn id="30" fill="hold" display="0">
                  <p:stCondLst>
                    <p:cond delay="indefinite"/>
                  </p:stCondLst>
                  <p:endCondLst>
                    <p:cond evt="onStopAudio" delay="0">
                      <p:tgtEl>
                        <p:sldTgt/>
                      </p:tgtEl>
                    </p:cond>
                  </p:endCondLst>
                </p:cTn>
                <p:tgtEl>
                  <p:spTgt spid="2"/>
                </p:tgtEl>
              </p:cMediaNode>
            </p:audio>
          </p:childTnLst>
        </p:cTn>
      </p:par>
    </p:tnLst>
    <p:bldLst>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33405646-885D-A65C-43DB-2233F9F5F209}"/>
              </a:ext>
            </a:extLst>
          </p:cNvPr>
          <p:cNvPicPr>
            <a:picLocks noChangeAspect="1"/>
          </p:cNvPicPr>
          <p:nvPr/>
        </p:nvPicPr>
        <p:blipFill>
          <a:blip>
            <a:extLst>
              <a:ext uri="{96DAC541-7B7A-43D3-8B79-37D633B846F1}">
                <asvg:svgBlip xmlns:asvg="http://schemas.microsoft.com/office/drawing/2016/SVG/main" r:embed="rId5"/>
              </a:ext>
            </a:extLst>
          </a:blip>
          <a:srcRect t="17195" b="8338"/>
          <a:stretch>
            <a:fillRect/>
          </a:stretch>
        </p:blipFill>
        <p:spPr>
          <a:xfrm>
            <a:off x="1150717" y="1412111"/>
            <a:ext cx="9890566" cy="6082496"/>
          </a:xfrm>
          <a:prstGeom prst="rect">
            <a:avLst/>
          </a:prstGeom>
        </p:spPr>
      </p:pic>
      <p:sp>
        <p:nvSpPr>
          <p:cNvPr id="4" name="TextBox 3">
            <a:extLst>
              <a:ext uri="{FF2B5EF4-FFF2-40B4-BE49-F238E27FC236}">
                <a16:creationId xmlns:a16="http://schemas.microsoft.com/office/drawing/2014/main" id="{071DA1B2-0614-2C69-4528-A68308E29188}"/>
              </a:ext>
            </a:extLst>
          </p:cNvPr>
          <p:cNvSpPr txBox="1"/>
          <p:nvPr/>
        </p:nvSpPr>
        <p:spPr>
          <a:xfrm>
            <a:off x="2094316" y="200106"/>
            <a:ext cx="8003409" cy="1015663"/>
          </a:xfrm>
          <a:prstGeom prst="rect">
            <a:avLst/>
          </a:prstGeom>
          <a:noFill/>
        </p:spPr>
        <p:txBody>
          <a:bodyPr wrap="none" rtlCol="0">
            <a:spAutoFit/>
          </a:bodyPr>
          <a:lstStyle/>
          <a:p>
            <a:pPr lvl="0" algn="ctr">
              <a:defRPr/>
            </a:pPr>
            <a:r>
              <a:rPr lang="en-GB" sz="6000" b="1">
                <a:solidFill>
                  <a:srgbClr val="002A41"/>
                </a:solidFill>
              </a:rPr>
              <a:t>Start with a task dump</a:t>
            </a:r>
          </a:p>
        </p:txBody>
      </p:sp>
      <p:sp>
        <p:nvSpPr>
          <p:cNvPr id="5" name="TextBox 4">
            <a:extLst>
              <a:ext uri="{FF2B5EF4-FFF2-40B4-BE49-F238E27FC236}">
                <a16:creationId xmlns:a16="http://schemas.microsoft.com/office/drawing/2014/main" id="{DAE2F04A-8713-68D5-E064-77E621F29D9E}"/>
              </a:ext>
            </a:extLst>
          </p:cNvPr>
          <p:cNvSpPr txBox="1"/>
          <p:nvPr/>
        </p:nvSpPr>
        <p:spPr>
          <a:xfrm>
            <a:off x="3212371" y="2138482"/>
            <a:ext cx="2496451" cy="461665"/>
          </a:xfrm>
          <a:prstGeom prst="rect">
            <a:avLst/>
          </a:prstGeom>
          <a:noFill/>
        </p:spPr>
        <p:txBody>
          <a:bodyPr wrap="square" rtlCol="0">
            <a:spAutoFit/>
          </a:bodyPr>
          <a:lstStyle/>
          <a:p>
            <a:pPr algn="ctr"/>
            <a:r>
              <a:rPr lang="en-GB" sz="2400" b="1">
                <a:solidFill>
                  <a:srgbClr val="002A41"/>
                </a:solidFill>
              </a:rPr>
              <a:t>Seminar reading</a:t>
            </a:r>
            <a:endParaRPr lang="en-GB" sz="2000" b="1">
              <a:solidFill>
                <a:srgbClr val="002A41"/>
              </a:solidFill>
            </a:endParaRPr>
          </a:p>
        </p:txBody>
      </p:sp>
      <p:sp>
        <p:nvSpPr>
          <p:cNvPr id="7" name="TextBox 6">
            <a:extLst>
              <a:ext uri="{FF2B5EF4-FFF2-40B4-BE49-F238E27FC236}">
                <a16:creationId xmlns:a16="http://schemas.microsoft.com/office/drawing/2014/main" id="{400E4247-BEEC-5BB9-7244-3CA387905440}"/>
              </a:ext>
            </a:extLst>
          </p:cNvPr>
          <p:cNvSpPr txBox="1"/>
          <p:nvPr/>
        </p:nvSpPr>
        <p:spPr>
          <a:xfrm>
            <a:off x="3212371" y="2703236"/>
            <a:ext cx="2496451" cy="461665"/>
          </a:xfrm>
          <a:prstGeom prst="rect">
            <a:avLst/>
          </a:prstGeom>
          <a:noFill/>
        </p:spPr>
        <p:txBody>
          <a:bodyPr wrap="square" rtlCol="0">
            <a:spAutoFit/>
          </a:bodyPr>
          <a:lstStyle/>
          <a:p>
            <a:pPr algn="ctr"/>
            <a:r>
              <a:rPr lang="en-GB" sz="2400" b="1">
                <a:solidFill>
                  <a:srgbClr val="002A41"/>
                </a:solidFill>
              </a:rPr>
              <a:t>Essay planning</a:t>
            </a:r>
            <a:endParaRPr lang="en-GB" sz="2000" b="1">
              <a:solidFill>
                <a:srgbClr val="002A41"/>
              </a:solidFill>
            </a:endParaRPr>
          </a:p>
        </p:txBody>
      </p:sp>
      <p:sp>
        <p:nvSpPr>
          <p:cNvPr id="8" name="TextBox 7">
            <a:extLst>
              <a:ext uri="{FF2B5EF4-FFF2-40B4-BE49-F238E27FC236}">
                <a16:creationId xmlns:a16="http://schemas.microsoft.com/office/drawing/2014/main" id="{F6B60B92-76EF-EAA4-BE26-9EE36D8B97A8}"/>
              </a:ext>
            </a:extLst>
          </p:cNvPr>
          <p:cNvSpPr txBox="1"/>
          <p:nvPr/>
        </p:nvSpPr>
        <p:spPr>
          <a:xfrm>
            <a:off x="3212370" y="3267990"/>
            <a:ext cx="2496451" cy="461665"/>
          </a:xfrm>
          <a:prstGeom prst="rect">
            <a:avLst/>
          </a:prstGeom>
          <a:noFill/>
        </p:spPr>
        <p:txBody>
          <a:bodyPr wrap="square" rtlCol="0">
            <a:spAutoFit/>
          </a:bodyPr>
          <a:lstStyle/>
          <a:p>
            <a:pPr algn="ctr"/>
            <a:r>
              <a:rPr lang="en-GB" sz="2400" b="1">
                <a:solidFill>
                  <a:srgbClr val="002A41"/>
                </a:solidFill>
              </a:rPr>
              <a:t>Proofread report</a:t>
            </a:r>
            <a:endParaRPr lang="en-GB" sz="2000" b="1">
              <a:solidFill>
                <a:srgbClr val="002A41"/>
              </a:solidFill>
            </a:endParaRPr>
          </a:p>
        </p:txBody>
      </p:sp>
      <p:sp>
        <p:nvSpPr>
          <p:cNvPr id="9" name="TextBox 8">
            <a:extLst>
              <a:ext uri="{FF2B5EF4-FFF2-40B4-BE49-F238E27FC236}">
                <a16:creationId xmlns:a16="http://schemas.microsoft.com/office/drawing/2014/main" id="{452B1685-A1BF-56CC-3A6D-C80F4C349053}"/>
              </a:ext>
            </a:extLst>
          </p:cNvPr>
          <p:cNvSpPr txBox="1"/>
          <p:nvPr/>
        </p:nvSpPr>
        <p:spPr>
          <a:xfrm>
            <a:off x="3212369" y="3832744"/>
            <a:ext cx="2496451" cy="830997"/>
          </a:xfrm>
          <a:prstGeom prst="rect">
            <a:avLst/>
          </a:prstGeom>
          <a:noFill/>
        </p:spPr>
        <p:txBody>
          <a:bodyPr wrap="square" rtlCol="0">
            <a:spAutoFit/>
          </a:bodyPr>
          <a:lstStyle/>
          <a:p>
            <a:pPr algn="ctr"/>
            <a:r>
              <a:rPr lang="en-GB" sz="2400" b="1">
                <a:solidFill>
                  <a:srgbClr val="002A41"/>
                </a:solidFill>
              </a:rPr>
              <a:t>Type up lecture notes</a:t>
            </a:r>
            <a:endParaRPr lang="en-GB" sz="2000" b="1">
              <a:solidFill>
                <a:srgbClr val="002A41"/>
              </a:solidFill>
            </a:endParaRPr>
          </a:p>
        </p:txBody>
      </p:sp>
      <p:sp>
        <p:nvSpPr>
          <p:cNvPr id="10" name="TextBox 9">
            <a:extLst>
              <a:ext uri="{FF2B5EF4-FFF2-40B4-BE49-F238E27FC236}">
                <a16:creationId xmlns:a16="http://schemas.microsoft.com/office/drawing/2014/main" id="{0EB7235E-48A0-D7EA-E309-01A52A64E6FF}"/>
              </a:ext>
            </a:extLst>
          </p:cNvPr>
          <p:cNvSpPr txBox="1"/>
          <p:nvPr/>
        </p:nvSpPr>
        <p:spPr>
          <a:xfrm>
            <a:off x="3212371" y="4766828"/>
            <a:ext cx="2496451" cy="461665"/>
          </a:xfrm>
          <a:prstGeom prst="rect">
            <a:avLst/>
          </a:prstGeom>
          <a:noFill/>
        </p:spPr>
        <p:txBody>
          <a:bodyPr wrap="square" rtlCol="0">
            <a:spAutoFit/>
          </a:bodyPr>
          <a:lstStyle/>
          <a:p>
            <a:pPr algn="ctr"/>
            <a:r>
              <a:rPr lang="en-GB" sz="2400" b="1">
                <a:solidFill>
                  <a:srgbClr val="002A41"/>
                </a:solidFill>
              </a:rPr>
              <a:t>Email professor</a:t>
            </a:r>
            <a:endParaRPr lang="en-GB" sz="2000" b="1">
              <a:solidFill>
                <a:srgbClr val="002A41"/>
              </a:solidFill>
            </a:endParaRPr>
          </a:p>
        </p:txBody>
      </p:sp>
      <p:sp>
        <p:nvSpPr>
          <p:cNvPr id="11" name="TextBox 10">
            <a:extLst>
              <a:ext uri="{FF2B5EF4-FFF2-40B4-BE49-F238E27FC236}">
                <a16:creationId xmlns:a16="http://schemas.microsoft.com/office/drawing/2014/main" id="{D8FED540-0366-B224-BA66-B3E3BD324302}"/>
              </a:ext>
            </a:extLst>
          </p:cNvPr>
          <p:cNvSpPr txBox="1"/>
          <p:nvPr/>
        </p:nvSpPr>
        <p:spPr>
          <a:xfrm>
            <a:off x="6483180" y="2138481"/>
            <a:ext cx="2496451" cy="461665"/>
          </a:xfrm>
          <a:prstGeom prst="rect">
            <a:avLst/>
          </a:prstGeom>
          <a:noFill/>
        </p:spPr>
        <p:txBody>
          <a:bodyPr wrap="square" rtlCol="0">
            <a:spAutoFit/>
          </a:bodyPr>
          <a:lstStyle/>
          <a:p>
            <a:pPr algn="ctr"/>
            <a:r>
              <a:rPr lang="en-GB" sz="2400" b="1">
                <a:solidFill>
                  <a:srgbClr val="002A41"/>
                </a:solidFill>
              </a:rPr>
              <a:t>Food shopping</a:t>
            </a:r>
            <a:endParaRPr lang="en-GB" sz="2000" b="1">
              <a:solidFill>
                <a:srgbClr val="002A41"/>
              </a:solidFill>
            </a:endParaRPr>
          </a:p>
        </p:txBody>
      </p:sp>
      <p:sp>
        <p:nvSpPr>
          <p:cNvPr id="12" name="TextBox 11">
            <a:extLst>
              <a:ext uri="{FF2B5EF4-FFF2-40B4-BE49-F238E27FC236}">
                <a16:creationId xmlns:a16="http://schemas.microsoft.com/office/drawing/2014/main" id="{4D3566F6-867E-5664-0762-0D145FE5C67C}"/>
              </a:ext>
            </a:extLst>
          </p:cNvPr>
          <p:cNvSpPr txBox="1"/>
          <p:nvPr/>
        </p:nvSpPr>
        <p:spPr>
          <a:xfrm>
            <a:off x="6483183" y="2768375"/>
            <a:ext cx="2496451" cy="830997"/>
          </a:xfrm>
          <a:prstGeom prst="rect">
            <a:avLst/>
          </a:prstGeom>
          <a:noFill/>
        </p:spPr>
        <p:txBody>
          <a:bodyPr wrap="square" rtlCol="0">
            <a:spAutoFit/>
          </a:bodyPr>
          <a:lstStyle/>
          <a:p>
            <a:pPr algn="ctr"/>
            <a:r>
              <a:rPr lang="en-GB" sz="2400" b="1">
                <a:solidFill>
                  <a:srgbClr val="002A41"/>
                </a:solidFill>
              </a:rPr>
              <a:t>Book dentist appointment</a:t>
            </a:r>
            <a:endParaRPr lang="en-GB" sz="2000" b="1">
              <a:solidFill>
                <a:srgbClr val="002A41"/>
              </a:solidFill>
            </a:endParaRPr>
          </a:p>
        </p:txBody>
      </p:sp>
      <p:sp>
        <p:nvSpPr>
          <p:cNvPr id="13" name="TextBox 12">
            <a:extLst>
              <a:ext uri="{FF2B5EF4-FFF2-40B4-BE49-F238E27FC236}">
                <a16:creationId xmlns:a16="http://schemas.microsoft.com/office/drawing/2014/main" id="{97F51BE9-DC5E-0FCB-17D5-B10623ACE45D}"/>
              </a:ext>
            </a:extLst>
          </p:cNvPr>
          <p:cNvSpPr txBox="1"/>
          <p:nvPr/>
        </p:nvSpPr>
        <p:spPr>
          <a:xfrm>
            <a:off x="6483180" y="3767601"/>
            <a:ext cx="2496451" cy="830997"/>
          </a:xfrm>
          <a:prstGeom prst="rect">
            <a:avLst/>
          </a:prstGeom>
          <a:noFill/>
        </p:spPr>
        <p:txBody>
          <a:bodyPr wrap="square" rtlCol="0">
            <a:spAutoFit/>
          </a:bodyPr>
          <a:lstStyle/>
          <a:p>
            <a:pPr algn="ctr"/>
            <a:r>
              <a:rPr lang="en-GB" sz="2400" b="1">
                <a:solidFill>
                  <a:srgbClr val="002A41"/>
                </a:solidFill>
              </a:rPr>
              <a:t>Plan football social</a:t>
            </a:r>
            <a:endParaRPr lang="en-GB" sz="2000" b="1">
              <a:solidFill>
                <a:srgbClr val="002A41"/>
              </a:solidFill>
            </a:endParaRPr>
          </a:p>
        </p:txBody>
      </p:sp>
      <p:sp>
        <p:nvSpPr>
          <p:cNvPr id="14" name="TextBox 13">
            <a:extLst>
              <a:ext uri="{FF2B5EF4-FFF2-40B4-BE49-F238E27FC236}">
                <a16:creationId xmlns:a16="http://schemas.microsoft.com/office/drawing/2014/main" id="{3D919ECC-A2FA-49E2-EBEE-E9DBFF4CC28A}"/>
              </a:ext>
            </a:extLst>
          </p:cNvPr>
          <p:cNvSpPr txBox="1"/>
          <p:nvPr/>
        </p:nvSpPr>
        <p:spPr>
          <a:xfrm>
            <a:off x="6483180" y="4766828"/>
            <a:ext cx="2496451" cy="461665"/>
          </a:xfrm>
          <a:prstGeom prst="rect">
            <a:avLst/>
          </a:prstGeom>
          <a:noFill/>
        </p:spPr>
        <p:txBody>
          <a:bodyPr wrap="square" rtlCol="0">
            <a:spAutoFit/>
          </a:bodyPr>
          <a:lstStyle/>
          <a:p>
            <a:pPr algn="ctr"/>
            <a:r>
              <a:rPr lang="en-GB" sz="2400" b="1">
                <a:solidFill>
                  <a:srgbClr val="002A41"/>
                </a:solidFill>
              </a:rPr>
              <a:t>Clean bathroom</a:t>
            </a:r>
            <a:endParaRPr lang="en-GB" sz="2000" b="1">
              <a:solidFill>
                <a:srgbClr val="002A41"/>
              </a:solidFill>
            </a:endParaRPr>
          </a:p>
        </p:txBody>
      </p:sp>
      <p:pic>
        <p:nvPicPr>
          <p:cNvPr id="2" name="Slide 2">
            <a:hlinkClick r:id="" action="ppaction://media"/>
            <a:extLst>
              <a:ext uri="{FF2B5EF4-FFF2-40B4-BE49-F238E27FC236}">
                <a16:creationId xmlns:a16="http://schemas.microsoft.com/office/drawing/2014/main" id="{0216248B-4032-358A-5BE2-EE2C94324FBB}"/>
              </a:ext>
            </a:extLst>
          </p:cNvPr>
          <p:cNvPicPr>
            <a:picLocks noChangeAspect="1"/>
          </p:cNvPicPr>
          <p:nvPr>
            <a:audioFile r:link="rId1"/>
            <p:extLst>
              <p:ext uri="{DAA4B4D4-6D71-4841-9C94-3DE7FCFB9230}">
                <p14:media xmlns:p14="http://schemas.microsoft.com/office/powerpoint/2010/main" r:embed="rId2">
                  <p14:trim st="1000" end="683.4467"/>
                </p14:media>
              </p:ext>
            </p:extLst>
          </p:nvPr>
        </p:nvPicPr>
        <p:blipFill>
          <a:blip r:embed="rId6"/>
          <a:stretch>
            <a:fillRect/>
          </a:stretch>
        </p:blipFill>
        <p:spPr>
          <a:xfrm>
            <a:off x="12436883" y="6212951"/>
            <a:ext cx="487363" cy="487363"/>
          </a:xfrm>
          <a:prstGeom prst="rect">
            <a:avLst/>
          </a:prstGeom>
        </p:spPr>
      </p:pic>
    </p:spTree>
    <p:extLst>
      <p:ext uri="{BB962C8B-B14F-4D97-AF65-F5344CB8AC3E}">
        <p14:creationId xmlns:p14="http://schemas.microsoft.com/office/powerpoint/2010/main" val="6403359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20" fill="hold"/>
                                        <p:tgtEl>
                                          <p:spTgt spid="2"/>
                                        </p:tgtEl>
                                      </p:cBhvr>
                                    </p:cmd>
                                  </p:childTnLst>
                                </p:cTn>
                              </p:par>
                              <p:par>
                                <p:cTn id="7" presetID="12" presetClass="entr" presetSubtype="1"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700"/>
                                        <p:tgtEl>
                                          <p:spTgt spid="4"/>
                                        </p:tgtEl>
                                        <p:attrNameLst>
                                          <p:attrName>ppt_y</p:attrName>
                                        </p:attrNameLst>
                                      </p:cBhvr>
                                      <p:tavLst>
                                        <p:tav tm="0">
                                          <p:val>
                                            <p:strVal val="#ppt_y-#ppt_h*1.125000"/>
                                          </p:val>
                                        </p:tav>
                                        <p:tav tm="100000">
                                          <p:val>
                                            <p:strVal val="#ppt_y"/>
                                          </p:val>
                                        </p:tav>
                                      </p:tavLst>
                                    </p:anim>
                                    <p:animEffect transition="in" filter="wipe(down)">
                                      <p:cBhvr>
                                        <p:cTn id="10" dur="700"/>
                                        <p:tgtEl>
                                          <p:spTgt spid="4"/>
                                        </p:tgtEl>
                                      </p:cBhvr>
                                    </p:animEffect>
                                  </p:childTnLst>
                                </p:cTn>
                              </p:par>
                              <p:par>
                                <p:cTn id="11" presetID="37" presetClass="entr" presetSubtype="0" fill="hold" nodeType="withEffect">
                                  <p:stCondLst>
                                    <p:cond delay="10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900" decel="100000" fill="hold"/>
                                        <p:tgtEl>
                                          <p:spTgt spid="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17" presetID="12" presetClass="entr" presetSubtype="4" fill="hold" grpId="0" nodeType="withEffect">
                                  <p:stCondLst>
                                    <p:cond delay="2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par>
                                <p:cTn id="21" presetID="12" presetClass="entr" presetSubtype="4" fill="hold" grpId="0" nodeType="withEffect">
                                  <p:stCondLst>
                                    <p:cond delay="30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p:tgtEl>
                                          <p:spTgt spid="7"/>
                                        </p:tgtEl>
                                        <p:attrNameLst>
                                          <p:attrName>ppt_y</p:attrName>
                                        </p:attrNameLst>
                                      </p:cBhvr>
                                      <p:tavLst>
                                        <p:tav tm="0">
                                          <p:val>
                                            <p:strVal val="#ppt_y+#ppt_h*1.125000"/>
                                          </p:val>
                                        </p:tav>
                                        <p:tav tm="100000">
                                          <p:val>
                                            <p:strVal val="#ppt_y"/>
                                          </p:val>
                                        </p:tav>
                                      </p:tavLst>
                                    </p:anim>
                                    <p:animEffect transition="in" filter="wipe(up)">
                                      <p:cBhvr>
                                        <p:cTn id="24" dur="500"/>
                                        <p:tgtEl>
                                          <p:spTgt spid="7"/>
                                        </p:tgtEl>
                                      </p:cBhvr>
                                    </p:animEffect>
                                  </p:childTnLst>
                                </p:cTn>
                              </p:par>
                              <p:par>
                                <p:cTn id="25" presetID="12" presetClass="entr" presetSubtype="4" fill="hold" grpId="0" nodeType="withEffect">
                                  <p:stCondLst>
                                    <p:cond delay="35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ppt_y</p:attrName>
                                        </p:attrNameLst>
                                      </p:cBhvr>
                                      <p:tavLst>
                                        <p:tav tm="0">
                                          <p:val>
                                            <p:strVal val="#ppt_y+#ppt_h*1.125000"/>
                                          </p:val>
                                        </p:tav>
                                        <p:tav tm="100000">
                                          <p:val>
                                            <p:strVal val="#ppt_y"/>
                                          </p:val>
                                        </p:tav>
                                      </p:tavLst>
                                    </p:anim>
                                    <p:animEffect transition="in" filter="wipe(up)">
                                      <p:cBhvr>
                                        <p:cTn id="28" dur="500"/>
                                        <p:tgtEl>
                                          <p:spTgt spid="8"/>
                                        </p:tgtEl>
                                      </p:cBhvr>
                                    </p:animEffect>
                                  </p:childTnLst>
                                </p:cTn>
                              </p:par>
                              <p:par>
                                <p:cTn id="29" presetID="12" presetClass="entr" presetSubtype="4" fill="hold" grpId="0" nodeType="withEffect">
                                  <p:stCondLst>
                                    <p:cond delay="400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p:tgtEl>
                                          <p:spTgt spid="9"/>
                                        </p:tgtEl>
                                        <p:attrNameLst>
                                          <p:attrName>ppt_y</p:attrName>
                                        </p:attrNameLst>
                                      </p:cBhvr>
                                      <p:tavLst>
                                        <p:tav tm="0">
                                          <p:val>
                                            <p:strVal val="#ppt_y+#ppt_h*1.125000"/>
                                          </p:val>
                                        </p:tav>
                                        <p:tav tm="100000">
                                          <p:val>
                                            <p:strVal val="#ppt_y"/>
                                          </p:val>
                                        </p:tav>
                                      </p:tavLst>
                                    </p:anim>
                                    <p:animEffect transition="in" filter="wipe(up)">
                                      <p:cBhvr>
                                        <p:cTn id="32" dur="500"/>
                                        <p:tgtEl>
                                          <p:spTgt spid="9"/>
                                        </p:tgtEl>
                                      </p:cBhvr>
                                    </p:animEffect>
                                  </p:childTnLst>
                                </p:cTn>
                              </p:par>
                              <p:par>
                                <p:cTn id="33" presetID="12" presetClass="entr" presetSubtype="4" fill="hold" grpId="0" nodeType="withEffect">
                                  <p:stCondLst>
                                    <p:cond delay="450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p:tgtEl>
                                          <p:spTgt spid="10"/>
                                        </p:tgtEl>
                                        <p:attrNameLst>
                                          <p:attrName>ppt_y</p:attrName>
                                        </p:attrNameLst>
                                      </p:cBhvr>
                                      <p:tavLst>
                                        <p:tav tm="0">
                                          <p:val>
                                            <p:strVal val="#ppt_y+#ppt_h*1.125000"/>
                                          </p:val>
                                        </p:tav>
                                        <p:tav tm="100000">
                                          <p:val>
                                            <p:strVal val="#ppt_y"/>
                                          </p:val>
                                        </p:tav>
                                      </p:tavLst>
                                    </p:anim>
                                    <p:animEffect transition="in" filter="wipe(up)">
                                      <p:cBhvr>
                                        <p:cTn id="36" dur="500"/>
                                        <p:tgtEl>
                                          <p:spTgt spid="10"/>
                                        </p:tgtEl>
                                      </p:cBhvr>
                                    </p:animEffect>
                                  </p:childTnLst>
                                </p:cTn>
                              </p:par>
                              <p:par>
                                <p:cTn id="37" presetID="12" presetClass="entr" presetSubtype="4" fill="hold" grpId="0" nodeType="withEffect">
                                  <p:stCondLst>
                                    <p:cond delay="500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p:tgtEl>
                                          <p:spTgt spid="11"/>
                                        </p:tgtEl>
                                        <p:attrNameLst>
                                          <p:attrName>ppt_y</p:attrName>
                                        </p:attrNameLst>
                                      </p:cBhvr>
                                      <p:tavLst>
                                        <p:tav tm="0">
                                          <p:val>
                                            <p:strVal val="#ppt_y+#ppt_h*1.125000"/>
                                          </p:val>
                                        </p:tav>
                                        <p:tav tm="100000">
                                          <p:val>
                                            <p:strVal val="#ppt_y"/>
                                          </p:val>
                                        </p:tav>
                                      </p:tavLst>
                                    </p:anim>
                                    <p:animEffect transition="in" filter="wipe(up)">
                                      <p:cBhvr>
                                        <p:cTn id="40" dur="500"/>
                                        <p:tgtEl>
                                          <p:spTgt spid="11"/>
                                        </p:tgtEl>
                                      </p:cBhvr>
                                    </p:animEffect>
                                  </p:childTnLst>
                                </p:cTn>
                              </p:par>
                              <p:par>
                                <p:cTn id="41" presetID="12" presetClass="entr" presetSubtype="4" fill="hold" grpId="0" nodeType="withEffect">
                                  <p:stCondLst>
                                    <p:cond delay="550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p:tgtEl>
                                          <p:spTgt spid="12"/>
                                        </p:tgtEl>
                                        <p:attrNameLst>
                                          <p:attrName>ppt_y</p:attrName>
                                        </p:attrNameLst>
                                      </p:cBhvr>
                                      <p:tavLst>
                                        <p:tav tm="0">
                                          <p:val>
                                            <p:strVal val="#ppt_y+#ppt_h*1.125000"/>
                                          </p:val>
                                        </p:tav>
                                        <p:tav tm="100000">
                                          <p:val>
                                            <p:strVal val="#ppt_y"/>
                                          </p:val>
                                        </p:tav>
                                      </p:tavLst>
                                    </p:anim>
                                    <p:animEffect transition="in" filter="wipe(up)">
                                      <p:cBhvr>
                                        <p:cTn id="44" dur="500"/>
                                        <p:tgtEl>
                                          <p:spTgt spid="12"/>
                                        </p:tgtEl>
                                      </p:cBhvr>
                                    </p:animEffect>
                                  </p:childTnLst>
                                </p:cTn>
                              </p:par>
                              <p:par>
                                <p:cTn id="45" presetID="12" presetClass="entr" presetSubtype="4" fill="hold" grpId="0" nodeType="withEffect">
                                  <p:stCondLst>
                                    <p:cond delay="600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p:tgtEl>
                                          <p:spTgt spid="13"/>
                                        </p:tgtEl>
                                        <p:attrNameLst>
                                          <p:attrName>ppt_y</p:attrName>
                                        </p:attrNameLst>
                                      </p:cBhvr>
                                      <p:tavLst>
                                        <p:tav tm="0">
                                          <p:val>
                                            <p:strVal val="#ppt_y+#ppt_h*1.125000"/>
                                          </p:val>
                                        </p:tav>
                                        <p:tav tm="100000">
                                          <p:val>
                                            <p:strVal val="#ppt_y"/>
                                          </p:val>
                                        </p:tav>
                                      </p:tavLst>
                                    </p:anim>
                                    <p:animEffect transition="in" filter="wipe(up)">
                                      <p:cBhvr>
                                        <p:cTn id="48" dur="500"/>
                                        <p:tgtEl>
                                          <p:spTgt spid="13"/>
                                        </p:tgtEl>
                                      </p:cBhvr>
                                    </p:animEffect>
                                  </p:childTnLst>
                                </p:cTn>
                              </p:par>
                              <p:par>
                                <p:cTn id="49" presetID="12" presetClass="entr" presetSubtype="4" fill="hold" grpId="0" nodeType="withEffect">
                                  <p:stCondLst>
                                    <p:cond delay="650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p:tgtEl>
                                          <p:spTgt spid="14"/>
                                        </p:tgtEl>
                                        <p:attrNameLst>
                                          <p:attrName>ppt_y</p:attrName>
                                        </p:attrNameLst>
                                      </p:cBhvr>
                                      <p:tavLst>
                                        <p:tav tm="0">
                                          <p:val>
                                            <p:strVal val="#ppt_y+#ppt_h*1.125000"/>
                                          </p:val>
                                        </p:tav>
                                        <p:tav tm="100000">
                                          <p:val>
                                            <p:strVal val="#ppt_y"/>
                                          </p:val>
                                        </p:tav>
                                      </p:tavLst>
                                    </p:anim>
                                    <p:animEffect transition="in" filter="wipe(up)">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3" fill="hold" display="0">
                  <p:stCondLst>
                    <p:cond delay="indefinite"/>
                  </p:stCondLst>
                  <p:endCondLst>
                    <p:cond evt="onStopAudio" delay="0">
                      <p:tgtEl>
                        <p:sldTgt/>
                      </p:tgtEl>
                    </p:cond>
                  </p:endCondLst>
                </p:cTn>
                <p:tgtEl>
                  <p:spTgt spid="2"/>
                </p:tgtEl>
              </p:cMediaNode>
            </p:audio>
          </p:childTnLst>
        </p:cTn>
      </p:par>
    </p:tnLst>
    <p:bldLst>
      <p:bldP spid="4" grpId="0"/>
      <p:bldP spid="5" grpId="0"/>
      <p:bldP spid="7" grpId="0"/>
      <p:bldP spid="8" grpId="0"/>
      <p:bldP spid="9" grpId="0"/>
      <p:bldP spid="10" grpId="0"/>
      <p:bldP spid="11" grpId="0"/>
      <p:bldP spid="12" grpId="0"/>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9559C21B-6D46-6FFB-B725-F855D7B0D75F}"/>
              </a:ext>
            </a:extLst>
          </p:cNvPr>
          <p:cNvGraphicFramePr>
            <a:graphicFrameLocks noGrp="1"/>
          </p:cNvGraphicFramePr>
          <p:nvPr>
            <p:extLst>
              <p:ext uri="{D42A27DB-BD31-4B8C-83A1-F6EECF244321}">
                <p14:modId xmlns:p14="http://schemas.microsoft.com/office/powerpoint/2010/main" val="1830543994"/>
              </p:ext>
            </p:extLst>
          </p:nvPr>
        </p:nvGraphicFramePr>
        <p:xfrm>
          <a:off x="2968885" y="1794702"/>
          <a:ext cx="8128000" cy="4309536"/>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1127781128"/>
                    </a:ext>
                  </a:extLst>
                </a:gridCol>
                <a:gridCol w="4064000">
                  <a:extLst>
                    <a:ext uri="{9D8B030D-6E8A-4147-A177-3AD203B41FA5}">
                      <a16:colId xmlns:a16="http://schemas.microsoft.com/office/drawing/2014/main" val="694431522"/>
                    </a:ext>
                  </a:extLst>
                </a:gridCol>
              </a:tblGrid>
              <a:tr h="2154768">
                <a:tc>
                  <a:txBody>
                    <a:bodyPr/>
                    <a:lstStyle/>
                    <a:p>
                      <a:endParaRPr lang="en-GB"/>
                    </a:p>
                  </a:txBody>
                  <a:tcPr>
                    <a:lnL w="76200" cap="flat" cmpd="sng" algn="ctr">
                      <a:solidFill>
                        <a:srgbClr val="002A41"/>
                      </a:solidFill>
                      <a:prstDash val="solid"/>
                      <a:round/>
                      <a:headEnd type="none" w="med" len="med"/>
                      <a:tailEnd type="none" w="med" len="med"/>
                    </a:lnL>
                    <a:lnR w="76200" cap="flat" cmpd="sng" algn="ctr">
                      <a:solidFill>
                        <a:srgbClr val="002A41"/>
                      </a:solidFill>
                      <a:prstDash val="solid"/>
                      <a:round/>
                      <a:headEnd type="none" w="med" len="med"/>
                      <a:tailEnd type="none" w="med" len="med"/>
                    </a:lnR>
                    <a:lnT w="76200" cap="flat" cmpd="sng" algn="ctr">
                      <a:solidFill>
                        <a:srgbClr val="002A41"/>
                      </a:solidFill>
                      <a:prstDash val="solid"/>
                      <a:round/>
                      <a:headEnd type="none" w="med" len="med"/>
                      <a:tailEnd type="none" w="med" len="med"/>
                    </a:lnT>
                    <a:lnB w="76200" cap="flat" cmpd="sng" algn="ctr">
                      <a:solidFill>
                        <a:srgbClr val="002A4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p>
                  </a:txBody>
                  <a:tcPr>
                    <a:lnL w="76200" cap="flat" cmpd="sng" algn="ctr">
                      <a:solidFill>
                        <a:srgbClr val="002A41"/>
                      </a:solidFill>
                      <a:prstDash val="solid"/>
                      <a:round/>
                      <a:headEnd type="none" w="med" len="med"/>
                      <a:tailEnd type="none" w="med" len="med"/>
                    </a:lnL>
                    <a:lnR w="76200" cap="flat" cmpd="sng" algn="ctr">
                      <a:solidFill>
                        <a:srgbClr val="002A41"/>
                      </a:solidFill>
                      <a:prstDash val="solid"/>
                      <a:round/>
                      <a:headEnd type="none" w="med" len="med"/>
                      <a:tailEnd type="none" w="med" len="med"/>
                    </a:lnR>
                    <a:lnT w="76200" cap="flat" cmpd="sng" algn="ctr">
                      <a:solidFill>
                        <a:srgbClr val="002A41"/>
                      </a:solidFill>
                      <a:prstDash val="solid"/>
                      <a:round/>
                      <a:headEnd type="none" w="med" len="med"/>
                      <a:tailEnd type="none" w="med" len="med"/>
                    </a:lnT>
                    <a:lnB w="76200" cap="flat" cmpd="sng" algn="ctr">
                      <a:solidFill>
                        <a:srgbClr val="002A4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6051373"/>
                  </a:ext>
                </a:extLst>
              </a:tr>
              <a:tr h="2154768">
                <a:tc>
                  <a:txBody>
                    <a:bodyPr/>
                    <a:lstStyle/>
                    <a:p>
                      <a:endParaRPr lang="en-GB"/>
                    </a:p>
                  </a:txBody>
                  <a:tcPr>
                    <a:lnL w="76200" cap="flat" cmpd="sng" algn="ctr">
                      <a:solidFill>
                        <a:srgbClr val="002A41"/>
                      </a:solidFill>
                      <a:prstDash val="solid"/>
                      <a:round/>
                      <a:headEnd type="none" w="med" len="med"/>
                      <a:tailEnd type="none" w="med" len="med"/>
                    </a:lnL>
                    <a:lnR w="76200" cap="flat" cmpd="sng" algn="ctr">
                      <a:solidFill>
                        <a:srgbClr val="002A41"/>
                      </a:solidFill>
                      <a:prstDash val="solid"/>
                      <a:round/>
                      <a:headEnd type="none" w="med" len="med"/>
                      <a:tailEnd type="none" w="med" len="med"/>
                    </a:lnR>
                    <a:lnT w="76200" cap="flat" cmpd="sng" algn="ctr">
                      <a:solidFill>
                        <a:srgbClr val="002A41"/>
                      </a:solidFill>
                      <a:prstDash val="solid"/>
                      <a:round/>
                      <a:headEnd type="none" w="med" len="med"/>
                      <a:tailEnd type="none" w="med" len="med"/>
                    </a:lnT>
                    <a:lnB w="76200" cap="flat" cmpd="sng" algn="ctr">
                      <a:solidFill>
                        <a:srgbClr val="002A4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p>
                  </a:txBody>
                  <a:tcPr>
                    <a:lnL w="76200" cap="flat" cmpd="sng" algn="ctr">
                      <a:solidFill>
                        <a:srgbClr val="002A41"/>
                      </a:solidFill>
                      <a:prstDash val="solid"/>
                      <a:round/>
                      <a:headEnd type="none" w="med" len="med"/>
                      <a:tailEnd type="none" w="med" len="med"/>
                    </a:lnL>
                    <a:lnR w="76200" cap="flat" cmpd="sng" algn="ctr">
                      <a:solidFill>
                        <a:srgbClr val="002A41"/>
                      </a:solidFill>
                      <a:prstDash val="solid"/>
                      <a:round/>
                      <a:headEnd type="none" w="med" len="med"/>
                      <a:tailEnd type="none" w="med" len="med"/>
                    </a:lnR>
                    <a:lnT w="76200" cap="flat" cmpd="sng" algn="ctr">
                      <a:solidFill>
                        <a:srgbClr val="002A41"/>
                      </a:solidFill>
                      <a:prstDash val="solid"/>
                      <a:round/>
                      <a:headEnd type="none" w="med" len="med"/>
                      <a:tailEnd type="none" w="med" len="med"/>
                    </a:lnT>
                    <a:lnB w="76200" cap="flat" cmpd="sng" algn="ctr">
                      <a:solidFill>
                        <a:srgbClr val="002A4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65331553"/>
                  </a:ext>
                </a:extLst>
              </a:tr>
            </a:tbl>
          </a:graphicData>
        </a:graphic>
      </p:graphicFrame>
      <p:pic>
        <p:nvPicPr>
          <p:cNvPr id="25" name="Picture 46">
            <a:extLst>
              <a:ext uri="{FF2B5EF4-FFF2-40B4-BE49-F238E27FC236}">
                <a16:creationId xmlns:a16="http://schemas.microsoft.com/office/drawing/2014/main" id="{A8B3206D-EAA0-4BB9-9E35-CD00D1BA206A}"/>
              </a:ext>
            </a:extLst>
          </p:cNvPr>
          <p:cNvPicPr>
            <a:picLocks noChangeAspect="1" noChangeArrowheads="1"/>
          </p:cNvPicPr>
          <p:nvPr/>
        </p:nvPicPr>
        <p:blipFill>
          <a:blip>
            <a:extLst>
              <a:ext uri="{96DAC541-7B7A-43D3-8B79-37D633B846F1}">
                <asvg:svgBlip xmlns:asvg="http://schemas.microsoft.com/office/drawing/2016/SVG/main" r:embed="rId5"/>
              </a:ext>
            </a:extLst>
          </a:blip>
          <a:srcRect/>
          <a:stretch/>
        </p:blipFill>
        <p:spPr bwMode="auto">
          <a:xfrm rot="3826674">
            <a:off x="3760718" y="1771856"/>
            <a:ext cx="2380336" cy="23803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C624213-7CD8-47FE-B3F8-5CEBAA2EFBC7}"/>
              </a:ext>
            </a:extLst>
          </p:cNvPr>
          <p:cNvSpPr txBox="1"/>
          <p:nvPr/>
        </p:nvSpPr>
        <p:spPr>
          <a:xfrm>
            <a:off x="2072649" y="200106"/>
            <a:ext cx="8046755" cy="1015663"/>
          </a:xfrm>
          <a:prstGeom prst="rect">
            <a:avLst/>
          </a:prstGeom>
          <a:noFill/>
        </p:spPr>
        <p:txBody>
          <a:bodyPr wrap="none" rtlCol="0">
            <a:spAutoFit/>
          </a:bodyPr>
          <a:lstStyle/>
          <a:p>
            <a:pPr lvl="0" algn="ctr">
              <a:defRPr/>
            </a:pPr>
            <a:r>
              <a:rPr lang="en-GB" sz="6000" b="1">
                <a:solidFill>
                  <a:srgbClr val="002A41"/>
                </a:solidFill>
              </a:rPr>
              <a:t>The Eisenhower Matrix</a:t>
            </a:r>
          </a:p>
        </p:txBody>
      </p:sp>
      <p:sp>
        <p:nvSpPr>
          <p:cNvPr id="6" name="TextBox 5">
            <a:extLst>
              <a:ext uri="{FF2B5EF4-FFF2-40B4-BE49-F238E27FC236}">
                <a16:creationId xmlns:a16="http://schemas.microsoft.com/office/drawing/2014/main" id="{43A10322-54C8-5ADB-B5CF-2D37A4C227AF}"/>
              </a:ext>
            </a:extLst>
          </p:cNvPr>
          <p:cNvSpPr txBox="1"/>
          <p:nvPr/>
        </p:nvSpPr>
        <p:spPr>
          <a:xfrm>
            <a:off x="3451760" y="2188504"/>
            <a:ext cx="3111224" cy="1384995"/>
          </a:xfrm>
          <a:prstGeom prst="rect">
            <a:avLst/>
          </a:prstGeom>
          <a:noFill/>
        </p:spPr>
        <p:txBody>
          <a:bodyPr wrap="square" rtlCol="0">
            <a:spAutoFit/>
          </a:bodyPr>
          <a:lstStyle/>
          <a:p>
            <a:pPr algn="ctr"/>
            <a:r>
              <a:rPr lang="en-GB" sz="4200" b="1">
                <a:solidFill>
                  <a:srgbClr val="002A41"/>
                </a:solidFill>
              </a:rPr>
              <a:t>Urgent and Important</a:t>
            </a:r>
          </a:p>
        </p:txBody>
      </p:sp>
      <p:sp>
        <p:nvSpPr>
          <p:cNvPr id="7" name="TextBox 6">
            <a:extLst>
              <a:ext uri="{FF2B5EF4-FFF2-40B4-BE49-F238E27FC236}">
                <a16:creationId xmlns:a16="http://schemas.microsoft.com/office/drawing/2014/main" id="{7F820C91-807F-8613-2D9A-EAE567A8C5D3}"/>
              </a:ext>
            </a:extLst>
          </p:cNvPr>
          <p:cNvSpPr txBox="1"/>
          <p:nvPr/>
        </p:nvSpPr>
        <p:spPr>
          <a:xfrm>
            <a:off x="3189815" y="4337266"/>
            <a:ext cx="3635115" cy="1384995"/>
          </a:xfrm>
          <a:prstGeom prst="rect">
            <a:avLst/>
          </a:prstGeom>
          <a:noFill/>
        </p:spPr>
        <p:txBody>
          <a:bodyPr wrap="square" rtlCol="0">
            <a:spAutoFit/>
          </a:bodyPr>
          <a:lstStyle/>
          <a:p>
            <a:pPr algn="ctr"/>
            <a:r>
              <a:rPr lang="en-GB" sz="4200" b="1">
                <a:solidFill>
                  <a:srgbClr val="002A41"/>
                </a:solidFill>
              </a:rPr>
              <a:t>Urgent but Not Important</a:t>
            </a:r>
          </a:p>
        </p:txBody>
      </p:sp>
      <p:pic>
        <p:nvPicPr>
          <p:cNvPr id="26" name="Picture 46">
            <a:extLst>
              <a:ext uri="{FF2B5EF4-FFF2-40B4-BE49-F238E27FC236}">
                <a16:creationId xmlns:a16="http://schemas.microsoft.com/office/drawing/2014/main" id="{5EE08A6E-B3A7-C97A-F87D-CE8A8DE04EC1}"/>
              </a:ext>
            </a:extLst>
          </p:cNvPr>
          <p:cNvPicPr>
            <a:picLocks noChangeAspect="1" noChangeArrowheads="1"/>
          </p:cNvPicPr>
          <p:nvPr/>
        </p:nvPicPr>
        <p:blipFill>
          <a:blip>
            <a:extLst>
              <a:ext uri="{96DAC541-7B7A-43D3-8B79-37D633B846F1}">
                <asvg:svgBlip xmlns:asvg="http://schemas.microsoft.com/office/drawing/2016/SVG/main" r:embed="rId5"/>
              </a:ext>
            </a:extLst>
          </a:blip>
          <a:srcRect/>
          <a:stretch/>
        </p:blipFill>
        <p:spPr bwMode="auto">
          <a:xfrm rot="2214393">
            <a:off x="7849813" y="1850678"/>
            <a:ext cx="2417715" cy="241771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CE38577-311E-3279-71EE-C4B5B0437C86}"/>
              </a:ext>
            </a:extLst>
          </p:cNvPr>
          <p:cNvSpPr txBox="1"/>
          <p:nvPr/>
        </p:nvSpPr>
        <p:spPr>
          <a:xfrm>
            <a:off x="7160023" y="2188504"/>
            <a:ext cx="3797300" cy="1384995"/>
          </a:xfrm>
          <a:prstGeom prst="rect">
            <a:avLst/>
          </a:prstGeom>
          <a:noFill/>
        </p:spPr>
        <p:txBody>
          <a:bodyPr wrap="square" rtlCol="0">
            <a:spAutoFit/>
          </a:bodyPr>
          <a:lstStyle/>
          <a:p>
            <a:pPr algn="ctr"/>
            <a:r>
              <a:rPr lang="en-GB" sz="4200" b="1">
                <a:solidFill>
                  <a:srgbClr val="002A41"/>
                </a:solidFill>
              </a:rPr>
              <a:t>Important but Not Urgent </a:t>
            </a:r>
          </a:p>
        </p:txBody>
      </p:sp>
      <p:sp>
        <p:nvSpPr>
          <p:cNvPr id="9" name="TextBox 8">
            <a:extLst>
              <a:ext uri="{FF2B5EF4-FFF2-40B4-BE49-F238E27FC236}">
                <a16:creationId xmlns:a16="http://schemas.microsoft.com/office/drawing/2014/main" id="{B5D573B2-F1B9-142B-12C7-8F0DF967BCF9}"/>
              </a:ext>
            </a:extLst>
          </p:cNvPr>
          <p:cNvSpPr txBox="1"/>
          <p:nvPr/>
        </p:nvSpPr>
        <p:spPr>
          <a:xfrm>
            <a:off x="7241115" y="4337266"/>
            <a:ext cx="3635115" cy="1384995"/>
          </a:xfrm>
          <a:prstGeom prst="rect">
            <a:avLst/>
          </a:prstGeom>
          <a:noFill/>
        </p:spPr>
        <p:txBody>
          <a:bodyPr wrap="square" rtlCol="0">
            <a:spAutoFit/>
          </a:bodyPr>
          <a:lstStyle/>
          <a:p>
            <a:pPr algn="ctr"/>
            <a:r>
              <a:rPr lang="en-GB" sz="4200" b="1">
                <a:solidFill>
                  <a:srgbClr val="002A41"/>
                </a:solidFill>
              </a:rPr>
              <a:t>Not Urgent Not Important</a:t>
            </a:r>
          </a:p>
        </p:txBody>
      </p:sp>
      <p:pic>
        <p:nvPicPr>
          <p:cNvPr id="2" name="Slide 3">
            <a:hlinkClick r:id="" action="ppaction://media"/>
            <a:extLst>
              <a:ext uri="{FF2B5EF4-FFF2-40B4-BE49-F238E27FC236}">
                <a16:creationId xmlns:a16="http://schemas.microsoft.com/office/drawing/2014/main" id="{1AD249A7-8676-0167-33D8-DF5652F3C600}"/>
              </a:ext>
            </a:extLst>
          </p:cNvPr>
          <p:cNvPicPr>
            <a:picLocks noChangeAspect="1"/>
          </p:cNvPicPr>
          <p:nvPr>
            <a:audioFile r:link="rId1"/>
            <p:extLst>
              <p:ext uri="{DAA4B4D4-6D71-4841-9C94-3DE7FCFB9230}">
                <p14:media xmlns:p14="http://schemas.microsoft.com/office/powerpoint/2010/main" r:embed="rId2">
                  <p14:trim st="832" end="973.8185"/>
                </p14:media>
              </p:ext>
            </p:extLst>
          </p:nvPr>
        </p:nvPicPr>
        <p:blipFill>
          <a:blip r:embed="rId6"/>
          <a:stretch>
            <a:fillRect/>
          </a:stretch>
        </p:blipFill>
        <p:spPr>
          <a:xfrm>
            <a:off x="0" y="6370637"/>
            <a:ext cx="487363" cy="487363"/>
          </a:xfrm>
          <a:prstGeom prst="rect">
            <a:avLst/>
          </a:prstGeom>
        </p:spPr>
      </p:pic>
      <p:pic>
        <p:nvPicPr>
          <p:cNvPr id="23" name="Picture 22">
            <a:extLst>
              <a:ext uri="{FF2B5EF4-FFF2-40B4-BE49-F238E27FC236}">
                <a16:creationId xmlns:a16="http://schemas.microsoft.com/office/drawing/2014/main" id="{55DCCBE3-6BF4-69AB-9F52-C367C8DAA4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0115" y="1417706"/>
            <a:ext cx="2538177" cy="4982143"/>
          </a:xfrm>
          <a:prstGeom prst="rect">
            <a:avLst/>
          </a:prstGeom>
        </p:spPr>
      </p:pic>
    </p:spTree>
    <p:extLst>
      <p:ext uri="{BB962C8B-B14F-4D97-AF65-F5344CB8AC3E}">
        <p14:creationId xmlns:p14="http://schemas.microsoft.com/office/powerpoint/2010/main" val="22212327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524" fill="hold"/>
                                        <p:tgtEl>
                                          <p:spTgt spid="2"/>
                                        </p:tgtEl>
                                      </p:cBhvr>
                                    </p:cmd>
                                  </p:childTnLst>
                                </p:cTn>
                              </p:par>
                              <p:par>
                                <p:cTn id="7" presetID="37" presetClass="entr" presetSubtype="0" fill="hold" nodeType="withEffect">
                                  <p:stCondLst>
                                    <p:cond delay="150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900" decel="100000" fill="hold"/>
                                        <p:tgtEl>
                                          <p:spTgt spid="5"/>
                                        </p:tgtEl>
                                        <p:attrNameLst>
                                          <p:attrName>ppt_y</p:attrName>
                                        </p:attrNameLst>
                                      </p:cBhvr>
                                      <p:tavLst>
                                        <p:tav tm="0">
                                          <p:val>
                                            <p:strVal val="#ppt_y+1"/>
                                          </p:val>
                                        </p:tav>
                                        <p:tav tm="100000">
                                          <p:val>
                                            <p:strVal val="#ppt_y-.03"/>
                                          </p:val>
                                        </p:tav>
                                      </p:tavLst>
                                    </p:anim>
                                    <p:anim calcmode="lin" valueType="num">
                                      <p:cBhvr>
                                        <p:cTn id="1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3" presetID="12" presetClass="entr" presetSubtype="1" fill="hold" grpId="0" nodeType="withEffect">
                                  <p:stCondLst>
                                    <p:cond delay="42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00"/>
                                        <p:tgtEl>
                                          <p:spTgt spid="4"/>
                                        </p:tgtEl>
                                        <p:attrNameLst>
                                          <p:attrName>ppt_y</p:attrName>
                                        </p:attrNameLst>
                                      </p:cBhvr>
                                      <p:tavLst>
                                        <p:tav tm="0">
                                          <p:val>
                                            <p:strVal val="#ppt_y-#ppt_h*1.125000"/>
                                          </p:val>
                                        </p:tav>
                                        <p:tav tm="100000">
                                          <p:val>
                                            <p:strVal val="#ppt_y"/>
                                          </p:val>
                                        </p:tav>
                                      </p:tavLst>
                                    </p:anim>
                                    <p:animEffect transition="in" filter="wipe(down)">
                                      <p:cBhvr>
                                        <p:cTn id="16" dur="700"/>
                                        <p:tgtEl>
                                          <p:spTgt spid="4"/>
                                        </p:tgtEl>
                                      </p:cBhvr>
                                    </p:animEffect>
                                  </p:childTnLst>
                                </p:cTn>
                              </p:par>
                              <p:par>
                                <p:cTn id="17" presetID="12" presetClass="entr" presetSubtype="4" fill="hold" grpId="0" nodeType="withEffect">
                                  <p:stCondLst>
                                    <p:cond delay="106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ppt_h*1.125000"/>
                                          </p:val>
                                        </p:tav>
                                        <p:tav tm="100000">
                                          <p:val>
                                            <p:strVal val="#ppt_y"/>
                                          </p:val>
                                        </p:tav>
                                      </p:tavLst>
                                    </p:anim>
                                    <p:animEffect transition="in" filter="wipe(up)">
                                      <p:cBhvr>
                                        <p:cTn id="20" dur="500"/>
                                        <p:tgtEl>
                                          <p:spTgt spid="6"/>
                                        </p:tgtEl>
                                      </p:cBhvr>
                                    </p:animEffect>
                                  </p:childTnLst>
                                </p:cTn>
                              </p:par>
                              <p:par>
                                <p:cTn id="21" presetID="12" presetClass="entr" presetSubtype="4" fill="hold" grpId="0" nodeType="withEffect">
                                  <p:stCondLst>
                                    <p:cond delay="129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ppt_y</p:attrName>
                                        </p:attrNameLst>
                                      </p:cBhvr>
                                      <p:tavLst>
                                        <p:tav tm="0">
                                          <p:val>
                                            <p:strVal val="#ppt_y+#ppt_h*1.125000"/>
                                          </p:val>
                                        </p:tav>
                                        <p:tav tm="100000">
                                          <p:val>
                                            <p:strVal val="#ppt_y"/>
                                          </p:val>
                                        </p:tav>
                                      </p:tavLst>
                                    </p:anim>
                                    <p:animEffect transition="in" filter="wipe(up)">
                                      <p:cBhvr>
                                        <p:cTn id="24" dur="500"/>
                                        <p:tgtEl>
                                          <p:spTgt spid="8"/>
                                        </p:tgtEl>
                                      </p:cBhvr>
                                    </p:animEffect>
                                  </p:childTnLst>
                                </p:cTn>
                              </p:par>
                              <p:par>
                                <p:cTn id="25" presetID="12" presetClass="entr" presetSubtype="4" fill="hold" grpId="0" nodeType="withEffect">
                                  <p:stCondLst>
                                    <p:cond delay="1580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ppt_y</p:attrName>
                                        </p:attrNameLst>
                                      </p:cBhvr>
                                      <p:tavLst>
                                        <p:tav tm="0">
                                          <p:val>
                                            <p:strVal val="#ppt_y+#ppt_h*1.125000"/>
                                          </p:val>
                                        </p:tav>
                                        <p:tav tm="100000">
                                          <p:val>
                                            <p:strVal val="#ppt_y"/>
                                          </p:val>
                                        </p:tav>
                                      </p:tavLst>
                                    </p:anim>
                                    <p:animEffect transition="in" filter="wipe(up)">
                                      <p:cBhvr>
                                        <p:cTn id="28" dur="500"/>
                                        <p:tgtEl>
                                          <p:spTgt spid="7"/>
                                        </p:tgtEl>
                                      </p:cBhvr>
                                    </p:animEffect>
                                  </p:childTnLst>
                                </p:cTn>
                              </p:par>
                              <p:par>
                                <p:cTn id="29" presetID="12" presetClass="entr" presetSubtype="4" fill="hold" grpId="0" nodeType="withEffect">
                                  <p:stCondLst>
                                    <p:cond delay="1870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p:tgtEl>
                                          <p:spTgt spid="9"/>
                                        </p:tgtEl>
                                        <p:attrNameLst>
                                          <p:attrName>ppt_y</p:attrName>
                                        </p:attrNameLst>
                                      </p:cBhvr>
                                      <p:tavLst>
                                        <p:tav tm="0">
                                          <p:val>
                                            <p:strVal val="#ppt_y+#ppt_h*1.125000"/>
                                          </p:val>
                                        </p:tav>
                                        <p:tav tm="100000">
                                          <p:val>
                                            <p:strVal val="#ppt_y"/>
                                          </p:val>
                                        </p:tav>
                                      </p:tavLst>
                                    </p:anim>
                                    <p:animEffect transition="in" filter="wipe(up)">
                                      <p:cBhvr>
                                        <p:cTn id="32" dur="500"/>
                                        <p:tgtEl>
                                          <p:spTgt spid="9"/>
                                        </p:tgtEl>
                                      </p:cBhvr>
                                    </p:animEffect>
                                  </p:childTnLst>
                                </p:cTn>
                              </p:par>
                              <p:par>
                                <p:cTn id="33" presetID="53" presetClass="entr" presetSubtype="16" fill="hold" nodeType="withEffect">
                                  <p:stCondLst>
                                    <p:cond delay="2170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fltVal val="0"/>
                                          </p:val>
                                        </p:tav>
                                        <p:tav tm="100000">
                                          <p:val>
                                            <p:strVal val="#ppt_h"/>
                                          </p:val>
                                        </p:tav>
                                      </p:tavLst>
                                    </p:anim>
                                    <p:animEffect transition="in" filter="fade">
                                      <p:cBhvr>
                                        <p:cTn id="37" dur="500"/>
                                        <p:tgtEl>
                                          <p:spTgt spid="25"/>
                                        </p:tgtEl>
                                      </p:cBhvr>
                                    </p:animEffect>
                                  </p:childTnLst>
                                </p:cTn>
                              </p:par>
                              <p:par>
                                <p:cTn id="38" presetID="53" presetClass="entr" presetSubtype="16" fill="hold" nodeType="withEffect">
                                  <p:stCondLst>
                                    <p:cond delay="2170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par>
                                <p:cTn id="43" presetID="37" presetClass="entr" presetSubtype="0" fill="hold" nodeType="withEffect">
                                  <p:stCondLst>
                                    <p:cond delay="50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1000"/>
                                        <p:tgtEl>
                                          <p:spTgt spid="23"/>
                                        </p:tgtEl>
                                      </p:cBhvr>
                                    </p:animEffect>
                                    <p:anim calcmode="lin" valueType="num">
                                      <p:cBhvr>
                                        <p:cTn id="46" dur="1000" fill="hold"/>
                                        <p:tgtEl>
                                          <p:spTgt spid="23"/>
                                        </p:tgtEl>
                                        <p:attrNameLst>
                                          <p:attrName>ppt_x</p:attrName>
                                        </p:attrNameLst>
                                      </p:cBhvr>
                                      <p:tavLst>
                                        <p:tav tm="0">
                                          <p:val>
                                            <p:strVal val="#ppt_x"/>
                                          </p:val>
                                        </p:tav>
                                        <p:tav tm="100000">
                                          <p:val>
                                            <p:strVal val="#ppt_x"/>
                                          </p:val>
                                        </p:tav>
                                      </p:tavLst>
                                    </p:anim>
                                    <p:anim calcmode="lin" valueType="num">
                                      <p:cBhvr>
                                        <p:cTn id="47" dur="900" decel="100000" fill="hold"/>
                                        <p:tgtEl>
                                          <p:spTgt spid="23"/>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9" fill="hold" display="0">
                  <p:stCondLst>
                    <p:cond delay="indefinite"/>
                  </p:stCondLst>
                  <p:endCondLst>
                    <p:cond evt="onStopAudio" delay="0">
                      <p:tgtEl>
                        <p:sldTgt/>
                      </p:tgtEl>
                    </p:cond>
                  </p:endCondLst>
                </p:cTn>
                <p:tgtEl>
                  <p:spTgt spid="2"/>
                </p:tgtEl>
              </p:cMediaNode>
            </p:audio>
          </p:childTnLst>
        </p:cTn>
      </p:par>
    </p:tnLst>
    <p:bldLst>
      <p:bldP spid="4" grpId="0"/>
      <p:bldP spid="6" grpId="0"/>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60649-19AC-05BC-EC3A-6144BF02652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0AC874B-F900-8411-D357-E90AFF5C78E6}"/>
              </a:ext>
            </a:extLst>
          </p:cNvPr>
          <p:cNvSpPr txBox="1"/>
          <p:nvPr/>
        </p:nvSpPr>
        <p:spPr>
          <a:xfrm>
            <a:off x="1771127" y="200106"/>
            <a:ext cx="8649804" cy="1015663"/>
          </a:xfrm>
          <a:prstGeom prst="rect">
            <a:avLst/>
          </a:prstGeom>
          <a:noFill/>
        </p:spPr>
        <p:txBody>
          <a:bodyPr wrap="none" rtlCol="0">
            <a:spAutoFit/>
          </a:bodyPr>
          <a:lstStyle/>
          <a:p>
            <a:pPr lvl="0" algn="ctr">
              <a:defRPr/>
            </a:pPr>
            <a:r>
              <a:rPr lang="en-GB" sz="6000" b="1">
                <a:solidFill>
                  <a:srgbClr val="002A41"/>
                </a:solidFill>
              </a:rPr>
              <a:t>The Impact-Effort Matrix</a:t>
            </a:r>
          </a:p>
        </p:txBody>
      </p:sp>
      <p:graphicFrame>
        <p:nvGraphicFramePr>
          <p:cNvPr id="2" name="Table 1">
            <a:extLst>
              <a:ext uri="{FF2B5EF4-FFF2-40B4-BE49-F238E27FC236}">
                <a16:creationId xmlns:a16="http://schemas.microsoft.com/office/drawing/2014/main" id="{8294CA13-C671-E549-9D8D-1F2D75E1FBDA}"/>
              </a:ext>
            </a:extLst>
          </p:cNvPr>
          <p:cNvGraphicFramePr>
            <a:graphicFrameLocks noGrp="1"/>
          </p:cNvGraphicFramePr>
          <p:nvPr>
            <p:extLst>
              <p:ext uri="{D42A27DB-BD31-4B8C-83A1-F6EECF244321}">
                <p14:modId xmlns:p14="http://schemas.microsoft.com/office/powerpoint/2010/main" val="263152403"/>
              </p:ext>
            </p:extLst>
          </p:nvPr>
        </p:nvGraphicFramePr>
        <p:xfrm>
          <a:off x="2976381" y="1794702"/>
          <a:ext cx="8128000" cy="4309536"/>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1127781128"/>
                    </a:ext>
                  </a:extLst>
                </a:gridCol>
                <a:gridCol w="4064000">
                  <a:extLst>
                    <a:ext uri="{9D8B030D-6E8A-4147-A177-3AD203B41FA5}">
                      <a16:colId xmlns:a16="http://schemas.microsoft.com/office/drawing/2014/main" val="694431522"/>
                    </a:ext>
                  </a:extLst>
                </a:gridCol>
              </a:tblGrid>
              <a:tr h="2154768">
                <a:tc>
                  <a:txBody>
                    <a:bodyPr/>
                    <a:lstStyle/>
                    <a:p>
                      <a:endParaRPr lang="en-GB"/>
                    </a:p>
                  </a:txBody>
                  <a:tcPr>
                    <a:lnL w="76200" cap="flat" cmpd="sng" algn="ctr">
                      <a:solidFill>
                        <a:srgbClr val="002A41"/>
                      </a:solidFill>
                      <a:prstDash val="solid"/>
                      <a:round/>
                      <a:headEnd type="none" w="med" len="med"/>
                      <a:tailEnd type="none" w="med" len="med"/>
                    </a:lnL>
                    <a:lnR w="76200" cap="flat" cmpd="sng" algn="ctr">
                      <a:solidFill>
                        <a:srgbClr val="002A41"/>
                      </a:solidFill>
                      <a:prstDash val="solid"/>
                      <a:round/>
                      <a:headEnd type="none" w="med" len="med"/>
                      <a:tailEnd type="none" w="med" len="med"/>
                    </a:lnR>
                    <a:lnT w="76200" cap="flat" cmpd="sng" algn="ctr">
                      <a:solidFill>
                        <a:srgbClr val="002A41"/>
                      </a:solidFill>
                      <a:prstDash val="solid"/>
                      <a:round/>
                      <a:headEnd type="none" w="med" len="med"/>
                      <a:tailEnd type="none" w="med" len="med"/>
                    </a:lnT>
                    <a:lnB w="76200" cap="flat" cmpd="sng" algn="ctr">
                      <a:solidFill>
                        <a:srgbClr val="002A4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p>
                  </a:txBody>
                  <a:tcPr>
                    <a:lnL w="76200" cap="flat" cmpd="sng" algn="ctr">
                      <a:solidFill>
                        <a:srgbClr val="002A41"/>
                      </a:solidFill>
                      <a:prstDash val="solid"/>
                      <a:round/>
                      <a:headEnd type="none" w="med" len="med"/>
                      <a:tailEnd type="none" w="med" len="med"/>
                    </a:lnL>
                    <a:lnR w="76200" cap="flat" cmpd="sng" algn="ctr">
                      <a:solidFill>
                        <a:srgbClr val="002A41"/>
                      </a:solidFill>
                      <a:prstDash val="solid"/>
                      <a:round/>
                      <a:headEnd type="none" w="med" len="med"/>
                      <a:tailEnd type="none" w="med" len="med"/>
                    </a:lnR>
                    <a:lnT w="76200" cap="flat" cmpd="sng" algn="ctr">
                      <a:solidFill>
                        <a:srgbClr val="002A41"/>
                      </a:solidFill>
                      <a:prstDash val="solid"/>
                      <a:round/>
                      <a:headEnd type="none" w="med" len="med"/>
                      <a:tailEnd type="none" w="med" len="med"/>
                    </a:lnT>
                    <a:lnB w="76200" cap="flat" cmpd="sng" algn="ctr">
                      <a:solidFill>
                        <a:srgbClr val="002A4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6051373"/>
                  </a:ext>
                </a:extLst>
              </a:tr>
              <a:tr h="2154768">
                <a:tc>
                  <a:txBody>
                    <a:bodyPr/>
                    <a:lstStyle/>
                    <a:p>
                      <a:endParaRPr lang="en-GB"/>
                    </a:p>
                  </a:txBody>
                  <a:tcPr>
                    <a:lnL w="76200" cap="flat" cmpd="sng" algn="ctr">
                      <a:solidFill>
                        <a:srgbClr val="002A41"/>
                      </a:solidFill>
                      <a:prstDash val="solid"/>
                      <a:round/>
                      <a:headEnd type="none" w="med" len="med"/>
                      <a:tailEnd type="none" w="med" len="med"/>
                    </a:lnL>
                    <a:lnR w="76200" cap="flat" cmpd="sng" algn="ctr">
                      <a:solidFill>
                        <a:srgbClr val="002A41"/>
                      </a:solidFill>
                      <a:prstDash val="solid"/>
                      <a:round/>
                      <a:headEnd type="none" w="med" len="med"/>
                      <a:tailEnd type="none" w="med" len="med"/>
                    </a:lnR>
                    <a:lnT w="76200" cap="flat" cmpd="sng" algn="ctr">
                      <a:solidFill>
                        <a:srgbClr val="002A41"/>
                      </a:solidFill>
                      <a:prstDash val="solid"/>
                      <a:round/>
                      <a:headEnd type="none" w="med" len="med"/>
                      <a:tailEnd type="none" w="med" len="med"/>
                    </a:lnT>
                    <a:lnB w="76200" cap="flat" cmpd="sng" algn="ctr">
                      <a:solidFill>
                        <a:srgbClr val="002A4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p>
                  </a:txBody>
                  <a:tcPr>
                    <a:lnL w="76200" cap="flat" cmpd="sng" algn="ctr">
                      <a:solidFill>
                        <a:srgbClr val="002A41"/>
                      </a:solidFill>
                      <a:prstDash val="solid"/>
                      <a:round/>
                      <a:headEnd type="none" w="med" len="med"/>
                      <a:tailEnd type="none" w="med" len="med"/>
                    </a:lnL>
                    <a:lnR w="76200" cap="flat" cmpd="sng" algn="ctr">
                      <a:solidFill>
                        <a:srgbClr val="002A41"/>
                      </a:solidFill>
                      <a:prstDash val="solid"/>
                      <a:round/>
                      <a:headEnd type="none" w="med" len="med"/>
                      <a:tailEnd type="none" w="med" len="med"/>
                    </a:lnR>
                    <a:lnT w="76200" cap="flat" cmpd="sng" algn="ctr">
                      <a:solidFill>
                        <a:srgbClr val="002A41"/>
                      </a:solidFill>
                      <a:prstDash val="solid"/>
                      <a:round/>
                      <a:headEnd type="none" w="med" len="med"/>
                      <a:tailEnd type="none" w="med" len="med"/>
                    </a:lnT>
                    <a:lnB w="76200" cap="flat" cmpd="sng" algn="ctr">
                      <a:solidFill>
                        <a:srgbClr val="002A4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65331553"/>
                  </a:ext>
                </a:extLst>
              </a:tr>
            </a:tbl>
          </a:graphicData>
        </a:graphic>
      </p:graphicFrame>
      <p:pic>
        <p:nvPicPr>
          <p:cNvPr id="25" name="Picture 46">
            <a:extLst>
              <a:ext uri="{FF2B5EF4-FFF2-40B4-BE49-F238E27FC236}">
                <a16:creationId xmlns:a16="http://schemas.microsoft.com/office/drawing/2014/main" id="{42DBFDA4-1E7A-FFE8-B01E-DFEAE1BEDA48}"/>
              </a:ext>
            </a:extLst>
          </p:cNvPr>
          <p:cNvPicPr>
            <a:picLocks noChangeAspect="1" noChangeArrowheads="1"/>
          </p:cNvPicPr>
          <p:nvPr/>
        </p:nvPicPr>
        <p:blipFill>
          <a:blip>
            <a:extLst>
              <a:ext uri="{96DAC541-7B7A-43D3-8B79-37D633B846F1}">
                <asvg:svgBlip xmlns:asvg="http://schemas.microsoft.com/office/drawing/2016/SVG/main" r:embed="rId6"/>
              </a:ext>
            </a:extLst>
          </a:blip>
          <a:srcRect/>
          <a:stretch/>
        </p:blipFill>
        <p:spPr bwMode="auto">
          <a:xfrm rot="2499594">
            <a:off x="3945679" y="1822201"/>
            <a:ext cx="2417715" cy="241771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473351F-1A78-0877-729E-AD8AF9F51034}"/>
              </a:ext>
            </a:extLst>
          </p:cNvPr>
          <p:cNvSpPr txBox="1"/>
          <p:nvPr/>
        </p:nvSpPr>
        <p:spPr>
          <a:xfrm>
            <a:off x="3115943" y="2140018"/>
            <a:ext cx="3797300" cy="1446550"/>
          </a:xfrm>
          <a:prstGeom prst="rect">
            <a:avLst/>
          </a:prstGeom>
          <a:noFill/>
        </p:spPr>
        <p:txBody>
          <a:bodyPr wrap="square" rtlCol="0">
            <a:spAutoFit/>
          </a:bodyPr>
          <a:lstStyle/>
          <a:p>
            <a:pPr algn="ctr"/>
            <a:r>
              <a:rPr lang="en-GB" sz="4400" b="1">
                <a:solidFill>
                  <a:srgbClr val="002A41"/>
                </a:solidFill>
              </a:rPr>
              <a:t>High Impact</a:t>
            </a:r>
          </a:p>
          <a:p>
            <a:pPr algn="ctr"/>
            <a:r>
              <a:rPr lang="en-GB" sz="4400" b="1">
                <a:solidFill>
                  <a:srgbClr val="002A41"/>
                </a:solidFill>
              </a:rPr>
              <a:t>Low Effort</a:t>
            </a:r>
          </a:p>
        </p:txBody>
      </p:sp>
      <p:sp>
        <p:nvSpPr>
          <p:cNvPr id="5" name="TextBox 4">
            <a:extLst>
              <a:ext uri="{FF2B5EF4-FFF2-40B4-BE49-F238E27FC236}">
                <a16:creationId xmlns:a16="http://schemas.microsoft.com/office/drawing/2014/main" id="{3ECCC85C-72C7-EAD8-39E5-EB0649E1EDCC}"/>
              </a:ext>
            </a:extLst>
          </p:cNvPr>
          <p:cNvSpPr txBox="1"/>
          <p:nvPr/>
        </p:nvSpPr>
        <p:spPr>
          <a:xfrm>
            <a:off x="3116219" y="4324418"/>
            <a:ext cx="3797300" cy="1446550"/>
          </a:xfrm>
          <a:prstGeom prst="rect">
            <a:avLst/>
          </a:prstGeom>
          <a:noFill/>
        </p:spPr>
        <p:txBody>
          <a:bodyPr wrap="square" rtlCol="0">
            <a:spAutoFit/>
          </a:bodyPr>
          <a:lstStyle/>
          <a:p>
            <a:pPr algn="ctr"/>
            <a:r>
              <a:rPr lang="en-GB" sz="4400" b="1">
                <a:solidFill>
                  <a:srgbClr val="002A41"/>
                </a:solidFill>
              </a:rPr>
              <a:t>Low Impact</a:t>
            </a:r>
          </a:p>
          <a:p>
            <a:pPr algn="ctr"/>
            <a:r>
              <a:rPr lang="en-GB" sz="4400" b="1">
                <a:solidFill>
                  <a:srgbClr val="002A41"/>
                </a:solidFill>
              </a:rPr>
              <a:t>Low Effort</a:t>
            </a:r>
          </a:p>
        </p:txBody>
      </p:sp>
      <p:pic>
        <p:nvPicPr>
          <p:cNvPr id="24" name="Picture 46">
            <a:extLst>
              <a:ext uri="{FF2B5EF4-FFF2-40B4-BE49-F238E27FC236}">
                <a16:creationId xmlns:a16="http://schemas.microsoft.com/office/drawing/2014/main" id="{37CECEAB-E360-31F9-EA47-5CC3C4269D96}"/>
              </a:ext>
            </a:extLst>
          </p:cNvPr>
          <p:cNvPicPr>
            <a:picLocks noChangeAspect="1" noChangeArrowheads="1"/>
          </p:cNvPicPr>
          <p:nvPr/>
        </p:nvPicPr>
        <p:blipFill>
          <a:blip>
            <a:extLst>
              <a:ext uri="{96DAC541-7B7A-43D3-8B79-37D633B846F1}">
                <asvg:svgBlip xmlns:asvg="http://schemas.microsoft.com/office/drawing/2016/SVG/main" r:embed="rId6"/>
              </a:ext>
            </a:extLst>
          </a:blip>
          <a:srcRect/>
          <a:stretch/>
        </p:blipFill>
        <p:spPr bwMode="auto">
          <a:xfrm rot="1854570">
            <a:off x="8006760" y="1671295"/>
            <a:ext cx="2417715" cy="241771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FFC5216-074D-9F1E-136F-CCAEEDFEDE6E}"/>
              </a:ext>
            </a:extLst>
          </p:cNvPr>
          <p:cNvSpPr txBox="1"/>
          <p:nvPr/>
        </p:nvSpPr>
        <p:spPr>
          <a:xfrm>
            <a:off x="7167519" y="2140018"/>
            <a:ext cx="3797300" cy="1446550"/>
          </a:xfrm>
          <a:prstGeom prst="rect">
            <a:avLst/>
          </a:prstGeom>
          <a:noFill/>
        </p:spPr>
        <p:txBody>
          <a:bodyPr wrap="square" rtlCol="0">
            <a:spAutoFit/>
          </a:bodyPr>
          <a:lstStyle/>
          <a:p>
            <a:pPr algn="ctr"/>
            <a:r>
              <a:rPr lang="en-GB" sz="4400" b="1">
                <a:solidFill>
                  <a:srgbClr val="002A41"/>
                </a:solidFill>
              </a:rPr>
              <a:t>High Impact</a:t>
            </a:r>
          </a:p>
          <a:p>
            <a:pPr algn="ctr"/>
            <a:r>
              <a:rPr lang="en-GB" sz="4400" b="1">
                <a:solidFill>
                  <a:srgbClr val="002A41"/>
                </a:solidFill>
              </a:rPr>
              <a:t>High Effort</a:t>
            </a:r>
          </a:p>
        </p:txBody>
      </p:sp>
      <p:sp>
        <p:nvSpPr>
          <p:cNvPr id="7" name="TextBox 6">
            <a:extLst>
              <a:ext uri="{FF2B5EF4-FFF2-40B4-BE49-F238E27FC236}">
                <a16:creationId xmlns:a16="http://schemas.microsoft.com/office/drawing/2014/main" id="{ABF38FDC-8C9C-41CF-EBF6-F8B726766C0F}"/>
              </a:ext>
            </a:extLst>
          </p:cNvPr>
          <p:cNvSpPr txBox="1"/>
          <p:nvPr/>
        </p:nvSpPr>
        <p:spPr>
          <a:xfrm>
            <a:off x="7167519" y="4324418"/>
            <a:ext cx="3797300" cy="1446550"/>
          </a:xfrm>
          <a:prstGeom prst="rect">
            <a:avLst/>
          </a:prstGeom>
          <a:noFill/>
        </p:spPr>
        <p:txBody>
          <a:bodyPr wrap="square" rtlCol="0">
            <a:spAutoFit/>
          </a:bodyPr>
          <a:lstStyle/>
          <a:p>
            <a:pPr algn="ctr"/>
            <a:r>
              <a:rPr lang="en-GB" sz="4400" b="1">
                <a:solidFill>
                  <a:srgbClr val="002A41"/>
                </a:solidFill>
              </a:rPr>
              <a:t>Low Impact</a:t>
            </a:r>
          </a:p>
          <a:p>
            <a:pPr algn="ctr"/>
            <a:r>
              <a:rPr lang="en-GB" sz="4400" b="1">
                <a:solidFill>
                  <a:srgbClr val="002A41"/>
                </a:solidFill>
              </a:rPr>
              <a:t>High Effort</a:t>
            </a:r>
          </a:p>
        </p:txBody>
      </p:sp>
      <p:pic>
        <p:nvPicPr>
          <p:cNvPr id="8" name="Slide 4 p1">
            <a:hlinkClick r:id="" action="ppaction://media"/>
            <a:extLst>
              <a:ext uri="{FF2B5EF4-FFF2-40B4-BE49-F238E27FC236}">
                <a16:creationId xmlns:a16="http://schemas.microsoft.com/office/drawing/2014/main" id="{DE7BC1C7-02FE-0CBB-A6E1-2BDD7F02BB70}"/>
              </a:ext>
            </a:extLst>
          </p:cNvPr>
          <p:cNvPicPr>
            <a:picLocks noChangeAspect="1"/>
          </p:cNvPicPr>
          <p:nvPr>
            <a:audioFile r:link="rId1"/>
            <p:extLst>
              <p:ext uri="{DAA4B4D4-6D71-4841-9C94-3DE7FCFB9230}">
                <p14:media xmlns:p14="http://schemas.microsoft.com/office/powerpoint/2010/main" r:embed="rId2">
                  <p14:trim st="439" end="402.6553"/>
                </p14:media>
              </p:ext>
            </p:extLst>
          </p:nvPr>
        </p:nvPicPr>
        <p:blipFill>
          <a:blip r:embed="rId7"/>
          <a:stretch>
            <a:fillRect/>
          </a:stretch>
        </p:blipFill>
        <p:spPr>
          <a:xfrm>
            <a:off x="-360337" y="5527286"/>
            <a:ext cx="487363" cy="487363"/>
          </a:xfrm>
          <a:prstGeom prst="rect">
            <a:avLst/>
          </a:prstGeom>
        </p:spPr>
      </p:pic>
      <p:pic>
        <p:nvPicPr>
          <p:cNvPr id="9" name="Slide 4 p2">
            <a:hlinkClick r:id="" action="ppaction://media"/>
            <a:extLst>
              <a:ext uri="{FF2B5EF4-FFF2-40B4-BE49-F238E27FC236}">
                <a16:creationId xmlns:a16="http://schemas.microsoft.com/office/drawing/2014/main" id="{FE588EF0-CD24-F1BF-8C1D-B3877CE6FB98}"/>
              </a:ext>
            </a:extLst>
          </p:cNvPr>
          <p:cNvPicPr>
            <a:picLocks noChangeAspect="1"/>
          </p:cNvPicPr>
          <p:nvPr>
            <a:audioFile r:link="rId1"/>
            <p:extLst>
              <p:ext uri="{DAA4B4D4-6D71-4841-9C94-3DE7FCFB9230}">
                <p14:media xmlns:p14="http://schemas.microsoft.com/office/powerpoint/2010/main" r:embed="rId3">
                  <p14:trim st="1071" end="559.9047"/>
                </p14:media>
              </p:ext>
            </p:extLst>
          </p:nvPr>
        </p:nvPicPr>
        <p:blipFill>
          <a:blip r:embed="rId7"/>
          <a:stretch>
            <a:fillRect/>
          </a:stretch>
        </p:blipFill>
        <p:spPr>
          <a:xfrm>
            <a:off x="-360337" y="6115796"/>
            <a:ext cx="487363" cy="487363"/>
          </a:xfrm>
          <a:prstGeom prst="rect">
            <a:avLst/>
          </a:prstGeom>
        </p:spPr>
      </p:pic>
      <p:pic>
        <p:nvPicPr>
          <p:cNvPr id="10" name="Picture 9">
            <a:extLst>
              <a:ext uri="{FF2B5EF4-FFF2-40B4-BE49-F238E27FC236}">
                <a16:creationId xmlns:a16="http://schemas.microsoft.com/office/drawing/2014/main" id="{8E2C72BD-9B79-AEA9-64F5-8EB72B6EE63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0115" y="1417706"/>
            <a:ext cx="2538177" cy="4982143"/>
          </a:xfrm>
          <a:prstGeom prst="rect">
            <a:avLst/>
          </a:prstGeom>
        </p:spPr>
      </p:pic>
    </p:spTree>
    <p:extLst>
      <p:ext uri="{BB962C8B-B14F-4D97-AF65-F5344CB8AC3E}">
        <p14:creationId xmlns:p14="http://schemas.microsoft.com/office/powerpoint/2010/main" val="28991657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40" fill="hold"/>
                                        <p:tgtEl>
                                          <p:spTgt spid="8"/>
                                        </p:tgtEl>
                                      </p:cBhvr>
                                    </p:cmd>
                                  </p:childTnLst>
                                </p:cTn>
                              </p:par>
                              <p:par>
                                <p:cTn id="7" presetID="12" presetClass="entr" presetSubtype="1" fill="hold" grpId="0" nodeType="withEffect">
                                  <p:stCondLst>
                                    <p:cond delay="150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700"/>
                                        <p:tgtEl>
                                          <p:spTgt spid="4"/>
                                        </p:tgtEl>
                                        <p:attrNameLst>
                                          <p:attrName>ppt_y</p:attrName>
                                        </p:attrNameLst>
                                      </p:cBhvr>
                                      <p:tavLst>
                                        <p:tav tm="0">
                                          <p:val>
                                            <p:strVal val="#ppt_y-#ppt_h*1.125000"/>
                                          </p:val>
                                        </p:tav>
                                        <p:tav tm="100000">
                                          <p:val>
                                            <p:strVal val="#ppt_y"/>
                                          </p:val>
                                        </p:tav>
                                      </p:tavLst>
                                    </p:anim>
                                    <p:animEffect transition="in" filter="wipe(down)">
                                      <p:cBhvr>
                                        <p:cTn id="10" dur="700"/>
                                        <p:tgtEl>
                                          <p:spTgt spid="4"/>
                                        </p:tgtEl>
                                      </p:cBhvr>
                                    </p:animEffect>
                                  </p:childTnLst>
                                </p:cTn>
                              </p:par>
                            </p:childTnLst>
                          </p:cTn>
                        </p:par>
                        <p:par>
                          <p:cTn id="11" fill="hold">
                            <p:stCondLst>
                              <p:cond delay="12640"/>
                            </p:stCondLst>
                            <p:childTnLst>
                              <p:par>
                                <p:cTn id="12" presetID="1" presetClass="mediacall" presetSubtype="0" fill="hold" nodeType="afterEffect">
                                  <p:stCondLst>
                                    <p:cond delay="0"/>
                                  </p:stCondLst>
                                  <p:childTnLst>
                                    <p:cmd type="call" cmd="playFrom(0.0)">
                                      <p:cBhvr>
                                        <p:cTn id="13" dur="31411" fill="hold"/>
                                        <p:tgtEl>
                                          <p:spTgt spid="9"/>
                                        </p:tgtEl>
                                      </p:cBhvr>
                                    </p:cmd>
                                  </p:childTnLst>
                                </p:cTn>
                              </p:par>
                              <p:par>
                                <p:cTn id="14" presetID="12" presetClass="entr" presetSubtype="4" fill="hold" grpId="0" nodeType="withEffect">
                                  <p:stCondLst>
                                    <p:cond delay="86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p:tgtEl>
                                          <p:spTgt spid="3"/>
                                        </p:tgtEl>
                                        <p:attrNameLst>
                                          <p:attrName>ppt_y</p:attrName>
                                        </p:attrNameLst>
                                      </p:cBhvr>
                                      <p:tavLst>
                                        <p:tav tm="0">
                                          <p:val>
                                            <p:strVal val="#ppt_y+#ppt_h*1.125000"/>
                                          </p:val>
                                        </p:tav>
                                        <p:tav tm="100000">
                                          <p:val>
                                            <p:strVal val="#ppt_y"/>
                                          </p:val>
                                        </p:tav>
                                      </p:tavLst>
                                    </p:anim>
                                    <p:animEffect transition="in" filter="wipe(up)">
                                      <p:cBhvr>
                                        <p:cTn id="17" dur="500"/>
                                        <p:tgtEl>
                                          <p:spTgt spid="3"/>
                                        </p:tgtEl>
                                      </p:cBhvr>
                                    </p:animEffect>
                                  </p:childTnLst>
                                </p:cTn>
                              </p:par>
                              <p:par>
                                <p:cTn id="18" presetID="12" presetClass="entr" presetSubtype="4" fill="hold" grpId="0" nodeType="withEffect">
                                  <p:stCondLst>
                                    <p:cond delay="666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p:tgtEl>
                                          <p:spTgt spid="6"/>
                                        </p:tgtEl>
                                        <p:attrNameLst>
                                          <p:attrName>ppt_y</p:attrName>
                                        </p:attrNameLst>
                                      </p:cBhvr>
                                      <p:tavLst>
                                        <p:tav tm="0">
                                          <p:val>
                                            <p:strVal val="#ppt_y+#ppt_h*1.125000"/>
                                          </p:val>
                                        </p:tav>
                                        <p:tav tm="100000">
                                          <p:val>
                                            <p:strVal val="#ppt_y"/>
                                          </p:val>
                                        </p:tav>
                                      </p:tavLst>
                                    </p:anim>
                                    <p:animEffect transition="in" filter="wipe(up)">
                                      <p:cBhvr>
                                        <p:cTn id="21" dur="500"/>
                                        <p:tgtEl>
                                          <p:spTgt spid="6"/>
                                        </p:tgtEl>
                                      </p:cBhvr>
                                    </p:animEffect>
                                  </p:childTnLst>
                                </p:cTn>
                              </p:par>
                              <p:par>
                                <p:cTn id="22" presetID="12" presetClass="entr" presetSubtype="4" fill="hold" grpId="0" nodeType="withEffect">
                                  <p:stCondLst>
                                    <p:cond delay="1236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p:tgtEl>
                                          <p:spTgt spid="5"/>
                                        </p:tgtEl>
                                        <p:attrNameLst>
                                          <p:attrName>ppt_y</p:attrName>
                                        </p:attrNameLst>
                                      </p:cBhvr>
                                      <p:tavLst>
                                        <p:tav tm="0">
                                          <p:val>
                                            <p:strVal val="#ppt_y+#ppt_h*1.125000"/>
                                          </p:val>
                                        </p:tav>
                                        <p:tav tm="100000">
                                          <p:val>
                                            <p:strVal val="#ppt_y"/>
                                          </p:val>
                                        </p:tav>
                                      </p:tavLst>
                                    </p:anim>
                                    <p:animEffect transition="in" filter="wipe(up)">
                                      <p:cBhvr>
                                        <p:cTn id="25" dur="500"/>
                                        <p:tgtEl>
                                          <p:spTgt spid="5"/>
                                        </p:tgtEl>
                                      </p:cBhvr>
                                    </p:animEffect>
                                  </p:childTnLst>
                                </p:cTn>
                              </p:par>
                              <p:par>
                                <p:cTn id="26" presetID="12" presetClass="entr" presetSubtype="4" fill="hold" grpId="0" nodeType="withEffect">
                                  <p:stCondLst>
                                    <p:cond delay="1716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ppt_y</p:attrName>
                                        </p:attrNameLst>
                                      </p:cBhvr>
                                      <p:tavLst>
                                        <p:tav tm="0">
                                          <p:val>
                                            <p:strVal val="#ppt_y+#ppt_h*1.125000"/>
                                          </p:val>
                                        </p:tav>
                                        <p:tav tm="100000">
                                          <p:val>
                                            <p:strVal val="#ppt_y"/>
                                          </p:val>
                                        </p:tav>
                                      </p:tavLst>
                                    </p:anim>
                                    <p:animEffect transition="in" filter="wipe(up)">
                                      <p:cBhvr>
                                        <p:cTn id="29" dur="500"/>
                                        <p:tgtEl>
                                          <p:spTgt spid="7"/>
                                        </p:tgtEl>
                                      </p:cBhvr>
                                    </p:animEffect>
                                  </p:childTnLst>
                                </p:cTn>
                              </p:par>
                              <p:par>
                                <p:cTn id="30" presetID="53" presetClass="entr" presetSubtype="16" fill="hold" nodeType="withEffect">
                                  <p:stCondLst>
                                    <p:cond delay="2256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53" presetClass="entr" presetSubtype="16" fill="hold" nodeType="withEffect">
                                  <p:stCondLst>
                                    <p:cond delay="2846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0" fill="hold" display="0">
                  <p:stCondLst>
                    <p:cond delay="indefinite"/>
                  </p:stCondLst>
                  <p:endCondLst>
                    <p:cond evt="onStopAudio" delay="0">
                      <p:tgtEl>
                        <p:sldTgt/>
                      </p:tgtEl>
                    </p:cond>
                  </p:endCondLst>
                </p:cTn>
                <p:tgtEl>
                  <p:spTgt spid="8"/>
                </p:tgtEl>
              </p:cMediaNode>
            </p:audio>
            <p:audio>
              <p:cMediaNode vol="80000" showWhenStopped="0">
                <p:cTn id="41" fill="hold" display="0">
                  <p:stCondLst>
                    <p:cond delay="indefinite"/>
                  </p:stCondLst>
                  <p:endCondLst>
                    <p:cond evt="onStopAudio" delay="0">
                      <p:tgtEl>
                        <p:sldTgt/>
                      </p:tgtEl>
                    </p:cond>
                  </p:endCondLst>
                </p:cTn>
                <p:tgtEl>
                  <p:spTgt spid="9"/>
                </p:tgtEl>
              </p:cMediaNode>
            </p:audio>
          </p:childTnLst>
        </p:cTn>
      </p:par>
    </p:tnLst>
    <p:bldLst>
      <p:bldP spid="4" grpId="0"/>
      <p:bldP spid="3" grpId="0"/>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B4C95-E5D5-087B-2F42-CAA6278F57C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9557039-2C0A-271C-6373-73CB2A7AB3E3}"/>
              </a:ext>
            </a:extLst>
          </p:cNvPr>
          <p:cNvSpPr txBox="1"/>
          <p:nvPr/>
        </p:nvSpPr>
        <p:spPr>
          <a:xfrm>
            <a:off x="2259886" y="200106"/>
            <a:ext cx="7672293" cy="1015663"/>
          </a:xfrm>
          <a:prstGeom prst="rect">
            <a:avLst/>
          </a:prstGeom>
          <a:noFill/>
        </p:spPr>
        <p:txBody>
          <a:bodyPr wrap="none" rtlCol="0">
            <a:spAutoFit/>
          </a:bodyPr>
          <a:lstStyle/>
          <a:p>
            <a:pPr lvl="0" algn="ctr">
              <a:defRPr/>
            </a:pPr>
            <a:r>
              <a:rPr lang="en-GB" sz="6000" b="1">
                <a:solidFill>
                  <a:srgbClr val="002A41"/>
                </a:solidFill>
              </a:rPr>
              <a:t>The </a:t>
            </a:r>
            <a:r>
              <a:rPr lang="en-GB" sz="6000" b="1" err="1">
                <a:solidFill>
                  <a:srgbClr val="002A41"/>
                </a:solidFill>
              </a:rPr>
              <a:t>MoSCoW</a:t>
            </a:r>
            <a:r>
              <a:rPr lang="en-GB" sz="6000" b="1">
                <a:solidFill>
                  <a:srgbClr val="002A41"/>
                </a:solidFill>
              </a:rPr>
              <a:t> Method</a:t>
            </a:r>
          </a:p>
        </p:txBody>
      </p:sp>
      <p:graphicFrame>
        <p:nvGraphicFramePr>
          <p:cNvPr id="5" name="Table 4">
            <a:extLst>
              <a:ext uri="{FF2B5EF4-FFF2-40B4-BE49-F238E27FC236}">
                <a16:creationId xmlns:a16="http://schemas.microsoft.com/office/drawing/2014/main" id="{5771E457-B804-D229-FC90-842B559942C0}"/>
              </a:ext>
            </a:extLst>
          </p:cNvPr>
          <p:cNvGraphicFramePr>
            <a:graphicFrameLocks noGrp="1"/>
          </p:cNvGraphicFramePr>
          <p:nvPr>
            <p:extLst>
              <p:ext uri="{D42A27DB-BD31-4B8C-83A1-F6EECF244321}">
                <p14:modId xmlns:p14="http://schemas.microsoft.com/office/powerpoint/2010/main" val="1529827505"/>
              </p:ext>
            </p:extLst>
          </p:nvPr>
        </p:nvGraphicFramePr>
        <p:xfrm>
          <a:off x="2976381" y="1794702"/>
          <a:ext cx="8128000" cy="4309536"/>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1127781128"/>
                    </a:ext>
                  </a:extLst>
                </a:gridCol>
                <a:gridCol w="4064000">
                  <a:extLst>
                    <a:ext uri="{9D8B030D-6E8A-4147-A177-3AD203B41FA5}">
                      <a16:colId xmlns:a16="http://schemas.microsoft.com/office/drawing/2014/main" val="694431522"/>
                    </a:ext>
                  </a:extLst>
                </a:gridCol>
              </a:tblGrid>
              <a:tr h="2154768">
                <a:tc>
                  <a:txBody>
                    <a:bodyPr/>
                    <a:lstStyle/>
                    <a:p>
                      <a:endParaRPr lang="en-GB"/>
                    </a:p>
                  </a:txBody>
                  <a:tcPr>
                    <a:lnL w="76200" cap="flat" cmpd="sng" algn="ctr">
                      <a:solidFill>
                        <a:srgbClr val="002A41"/>
                      </a:solidFill>
                      <a:prstDash val="solid"/>
                      <a:round/>
                      <a:headEnd type="none" w="med" len="med"/>
                      <a:tailEnd type="none" w="med" len="med"/>
                    </a:lnL>
                    <a:lnR w="76200" cap="flat" cmpd="sng" algn="ctr">
                      <a:solidFill>
                        <a:srgbClr val="002A41"/>
                      </a:solidFill>
                      <a:prstDash val="solid"/>
                      <a:round/>
                      <a:headEnd type="none" w="med" len="med"/>
                      <a:tailEnd type="none" w="med" len="med"/>
                    </a:lnR>
                    <a:lnT w="76200" cap="flat" cmpd="sng" algn="ctr">
                      <a:solidFill>
                        <a:srgbClr val="002A41"/>
                      </a:solidFill>
                      <a:prstDash val="solid"/>
                      <a:round/>
                      <a:headEnd type="none" w="med" len="med"/>
                      <a:tailEnd type="none" w="med" len="med"/>
                    </a:lnT>
                    <a:lnB w="76200" cap="flat" cmpd="sng" algn="ctr">
                      <a:solidFill>
                        <a:srgbClr val="002A4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p>
                  </a:txBody>
                  <a:tcPr>
                    <a:lnL w="76200" cap="flat" cmpd="sng" algn="ctr">
                      <a:solidFill>
                        <a:srgbClr val="002A41"/>
                      </a:solidFill>
                      <a:prstDash val="solid"/>
                      <a:round/>
                      <a:headEnd type="none" w="med" len="med"/>
                      <a:tailEnd type="none" w="med" len="med"/>
                    </a:lnL>
                    <a:lnR w="76200" cap="flat" cmpd="sng" algn="ctr">
                      <a:solidFill>
                        <a:srgbClr val="002A41"/>
                      </a:solidFill>
                      <a:prstDash val="solid"/>
                      <a:round/>
                      <a:headEnd type="none" w="med" len="med"/>
                      <a:tailEnd type="none" w="med" len="med"/>
                    </a:lnR>
                    <a:lnT w="76200" cap="flat" cmpd="sng" algn="ctr">
                      <a:solidFill>
                        <a:srgbClr val="002A41"/>
                      </a:solidFill>
                      <a:prstDash val="solid"/>
                      <a:round/>
                      <a:headEnd type="none" w="med" len="med"/>
                      <a:tailEnd type="none" w="med" len="med"/>
                    </a:lnT>
                    <a:lnB w="76200" cap="flat" cmpd="sng" algn="ctr">
                      <a:solidFill>
                        <a:srgbClr val="002A4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6051373"/>
                  </a:ext>
                </a:extLst>
              </a:tr>
              <a:tr h="2154768">
                <a:tc>
                  <a:txBody>
                    <a:bodyPr/>
                    <a:lstStyle/>
                    <a:p>
                      <a:endParaRPr lang="en-GB"/>
                    </a:p>
                  </a:txBody>
                  <a:tcPr>
                    <a:lnL w="76200" cap="flat" cmpd="sng" algn="ctr">
                      <a:solidFill>
                        <a:srgbClr val="002A41"/>
                      </a:solidFill>
                      <a:prstDash val="solid"/>
                      <a:round/>
                      <a:headEnd type="none" w="med" len="med"/>
                      <a:tailEnd type="none" w="med" len="med"/>
                    </a:lnL>
                    <a:lnR w="76200" cap="flat" cmpd="sng" algn="ctr">
                      <a:solidFill>
                        <a:srgbClr val="002A41"/>
                      </a:solidFill>
                      <a:prstDash val="solid"/>
                      <a:round/>
                      <a:headEnd type="none" w="med" len="med"/>
                      <a:tailEnd type="none" w="med" len="med"/>
                    </a:lnR>
                    <a:lnT w="76200" cap="flat" cmpd="sng" algn="ctr">
                      <a:solidFill>
                        <a:srgbClr val="002A41"/>
                      </a:solidFill>
                      <a:prstDash val="solid"/>
                      <a:round/>
                      <a:headEnd type="none" w="med" len="med"/>
                      <a:tailEnd type="none" w="med" len="med"/>
                    </a:lnT>
                    <a:lnB w="76200" cap="flat" cmpd="sng" algn="ctr">
                      <a:solidFill>
                        <a:srgbClr val="002A4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a:p>
                  </a:txBody>
                  <a:tcPr>
                    <a:lnL w="76200" cap="flat" cmpd="sng" algn="ctr">
                      <a:solidFill>
                        <a:srgbClr val="002A41"/>
                      </a:solidFill>
                      <a:prstDash val="solid"/>
                      <a:round/>
                      <a:headEnd type="none" w="med" len="med"/>
                      <a:tailEnd type="none" w="med" len="med"/>
                    </a:lnL>
                    <a:lnR w="76200" cap="flat" cmpd="sng" algn="ctr">
                      <a:solidFill>
                        <a:srgbClr val="002A41"/>
                      </a:solidFill>
                      <a:prstDash val="solid"/>
                      <a:round/>
                      <a:headEnd type="none" w="med" len="med"/>
                      <a:tailEnd type="none" w="med" len="med"/>
                    </a:lnR>
                    <a:lnT w="76200" cap="flat" cmpd="sng" algn="ctr">
                      <a:solidFill>
                        <a:srgbClr val="002A41"/>
                      </a:solidFill>
                      <a:prstDash val="solid"/>
                      <a:round/>
                      <a:headEnd type="none" w="med" len="med"/>
                      <a:tailEnd type="none" w="med" len="med"/>
                    </a:lnT>
                    <a:lnB w="76200" cap="flat" cmpd="sng" algn="ctr">
                      <a:solidFill>
                        <a:srgbClr val="002A4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65331553"/>
                  </a:ext>
                </a:extLst>
              </a:tr>
            </a:tbl>
          </a:graphicData>
        </a:graphic>
      </p:graphicFrame>
      <p:sp>
        <p:nvSpPr>
          <p:cNvPr id="6" name="TextBox 5">
            <a:extLst>
              <a:ext uri="{FF2B5EF4-FFF2-40B4-BE49-F238E27FC236}">
                <a16:creationId xmlns:a16="http://schemas.microsoft.com/office/drawing/2014/main" id="{26B41D02-831D-8A79-142B-DC2D8568FF7A}"/>
              </a:ext>
            </a:extLst>
          </p:cNvPr>
          <p:cNvSpPr txBox="1"/>
          <p:nvPr/>
        </p:nvSpPr>
        <p:spPr>
          <a:xfrm>
            <a:off x="3115943" y="2041054"/>
            <a:ext cx="3797300" cy="769441"/>
          </a:xfrm>
          <a:prstGeom prst="rect">
            <a:avLst/>
          </a:prstGeom>
          <a:noFill/>
        </p:spPr>
        <p:txBody>
          <a:bodyPr wrap="square" rtlCol="0">
            <a:spAutoFit/>
          </a:bodyPr>
          <a:lstStyle/>
          <a:p>
            <a:pPr algn="ctr"/>
            <a:r>
              <a:rPr lang="en-GB" sz="4400" b="1">
                <a:solidFill>
                  <a:srgbClr val="002A41"/>
                </a:solidFill>
              </a:rPr>
              <a:t>Must</a:t>
            </a:r>
          </a:p>
        </p:txBody>
      </p:sp>
      <p:sp>
        <p:nvSpPr>
          <p:cNvPr id="8" name="TextBox 7">
            <a:extLst>
              <a:ext uri="{FF2B5EF4-FFF2-40B4-BE49-F238E27FC236}">
                <a16:creationId xmlns:a16="http://schemas.microsoft.com/office/drawing/2014/main" id="{9FFE4D80-56ED-D522-99F6-0EE527E6E339}"/>
              </a:ext>
            </a:extLst>
          </p:cNvPr>
          <p:cNvSpPr txBox="1"/>
          <p:nvPr/>
        </p:nvSpPr>
        <p:spPr>
          <a:xfrm>
            <a:off x="7167519" y="2005574"/>
            <a:ext cx="3797300" cy="769441"/>
          </a:xfrm>
          <a:prstGeom prst="rect">
            <a:avLst/>
          </a:prstGeom>
          <a:noFill/>
        </p:spPr>
        <p:txBody>
          <a:bodyPr wrap="square" rtlCol="0">
            <a:spAutoFit/>
          </a:bodyPr>
          <a:lstStyle/>
          <a:p>
            <a:pPr algn="ctr"/>
            <a:r>
              <a:rPr lang="en-GB" sz="4400" b="1">
                <a:solidFill>
                  <a:srgbClr val="002A41"/>
                </a:solidFill>
              </a:rPr>
              <a:t>Should</a:t>
            </a:r>
          </a:p>
        </p:txBody>
      </p:sp>
      <p:sp>
        <p:nvSpPr>
          <p:cNvPr id="9" name="TextBox 8">
            <a:extLst>
              <a:ext uri="{FF2B5EF4-FFF2-40B4-BE49-F238E27FC236}">
                <a16:creationId xmlns:a16="http://schemas.microsoft.com/office/drawing/2014/main" id="{D7D4EBF0-43E5-41FF-2B81-B7D4DD88A524}"/>
              </a:ext>
            </a:extLst>
          </p:cNvPr>
          <p:cNvSpPr txBox="1"/>
          <p:nvPr/>
        </p:nvSpPr>
        <p:spPr>
          <a:xfrm>
            <a:off x="7167519" y="4149206"/>
            <a:ext cx="3797300" cy="769441"/>
          </a:xfrm>
          <a:prstGeom prst="rect">
            <a:avLst/>
          </a:prstGeom>
          <a:noFill/>
        </p:spPr>
        <p:txBody>
          <a:bodyPr wrap="square" rtlCol="0">
            <a:spAutoFit/>
          </a:bodyPr>
          <a:lstStyle/>
          <a:p>
            <a:pPr algn="ctr"/>
            <a:r>
              <a:rPr lang="en-GB" sz="4400" b="1">
                <a:solidFill>
                  <a:srgbClr val="002A41"/>
                </a:solidFill>
              </a:rPr>
              <a:t>Won’t</a:t>
            </a:r>
          </a:p>
        </p:txBody>
      </p:sp>
      <p:sp>
        <p:nvSpPr>
          <p:cNvPr id="10" name="TextBox 9">
            <a:extLst>
              <a:ext uri="{FF2B5EF4-FFF2-40B4-BE49-F238E27FC236}">
                <a16:creationId xmlns:a16="http://schemas.microsoft.com/office/drawing/2014/main" id="{A1DC401C-D74F-DCDA-8586-A1AFFE720925}"/>
              </a:ext>
            </a:extLst>
          </p:cNvPr>
          <p:cNvSpPr txBox="1"/>
          <p:nvPr/>
        </p:nvSpPr>
        <p:spPr>
          <a:xfrm>
            <a:off x="3382395" y="2810495"/>
            <a:ext cx="3264395" cy="954107"/>
          </a:xfrm>
          <a:prstGeom prst="rect">
            <a:avLst/>
          </a:prstGeom>
          <a:noFill/>
        </p:spPr>
        <p:txBody>
          <a:bodyPr wrap="square" rtlCol="0">
            <a:spAutoFit/>
          </a:bodyPr>
          <a:lstStyle/>
          <a:p>
            <a:pPr algn="ctr"/>
            <a:r>
              <a:rPr lang="en-GB" sz="2800" b="1">
                <a:solidFill>
                  <a:srgbClr val="002A41"/>
                </a:solidFill>
              </a:rPr>
              <a:t>Absolutely required</a:t>
            </a:r>
            <a:endParaRPr lang="en-GB" sz="2400" b="1">
              <a:solidFill>
                <a:srgbClr val="002A41"/>
              </a:solidFill>
            </a:endParaRPr>
          </a:p>
        </p:txBody>
      </p:sp>
      <p:sp>
        <p:nvSpPr>
          <p:cNvPr id="12" name="TextBox 11">
            <a:extLst>
              <a:ext uri="{FF2B5EF4-FFF2-40B4-BE49-F238E27FC236}">
                <a16:creationId xmlns:a16="http://schemas.microsoft.com/office/drawing/2014/main" id="{1BBF5D75-6DFF-6ED4-D654-17D4703100B3}"/>
              </a:ext>
            </a:extLst>
          </p:cNvPr>
          <p:cNvSpPr txBox="1"/>
          <p:nvPr/>
        </p:nvSpPr>
        <p:spPr>
          <a:xfrm>
            <a:off x="7281462" y="2810496"/>
            <a:ext cx="3569414" cy="954107"/>
          </a:xfrm>
          <a:prstGeom prst="rect">
            <a:avLst/>
          </a:prstGeom>
          <a:noFill/>
        </p:spPr>
        <p:txBody>
          <a:bodyPr wrap="square" rtlCol="0">
            <a:spAutoFit/>
          </a:bodyPr>
          <a:lstStyle/>
          <a:p>
            <a:pPr algn="ctr"/>
            <a:r>
              <a:rPr lang="en-GB" sz="2800" b="1">
                <a:solidFill>
                  <a:srgbClr val="002A41"/>
                </a:solidFill>
              </a:rPr>
              <a:t>Important but not essential</a:t>
            </a:r>
            <a:endParaRPr lang="en-GB" sz="2400" b="1">
              <a:solidFill>
                <a:srgbClr val="002A41"/>
              </a:solidFill>
            </a:endParaRPr>
          </a:p>
        </p:txBody>
      </p:sp>
      <p:sp>
        <p:nvSpPr>
          <p:cNvPr id="13" name="TextBox 12">
            <a:extLst>
              <a:ext uri="{FF2B5EF4-FFF2-40B4-BE49-F238E27FC236}">
                <a16:creationId xmlns:a16="http://schemas.microsoft.com/office/drawing/2014/main" id="{96834A75-8B8E-9CF3-E3D3-1971F03C9981}"/>
              </a:ext>
            </a:extLst>
          </p:cNvPr>
          <p:cNvSpPr txBox="1"/>
          <p:nvPr/>
        </p:nvSpPr>
        <p:spPr>
          <a:xfrm>
            <a:off x="3115943" y="4149207"/>
            <a:ext cx="3797300" cy="769441"/>
          </a:xfrm>
          <a:prstGeom prst="rect">
            <a:avLst/>
          </a:prstGeom>
          <a:noFill/>
        </p:spPr>
        <p:txBody>
          <a:bodyPr wrap="square" rtlCol="0">
            <a:spAutoFit/>
          </a:bodyPr>
          <a:lstStyle/>
          <a:p>
            <a:pPr algn="ctr"/>
            <a:r>
              <a:rPr lang="en-GB" sz="4400" b="1">
                <a:solidFill>
                  <a:srgbClr val="002A41"/>
                </a:solidFill>
              </a:rPr>
              <a:t>Could</a:t>
            </a:r>
          </a:p>
        </p:txBody>
      </p:sp>
      <p:sp>
        <p:nvSpPr>
          <p:cNvPr id="14" name="TextBox 13">
            <a:extLst>
              <a:ext uri="{FF2B5EF4-FFF2-40B4-BE49-F238E27FC236}">
                <a16:creationId xmlns:a16="http://schemas.microsoft.com/office/drawing/2014/main" id="{863F55A0-D4EA-4C02-EA97-322C3A2378E1}"/>
              </a:ext>
            </a:extLst>
          </p:cNvPr>
          <p:cNvSpPr txBox="1"/>
          <p:nvPr/>
        </p:nvSpPr>
        <p:spPr>
          <a:xfrm>
            <a:off x="3522232" y="4954129"/>
            <a:ext cx="2984719" cy="954107"/>
          </a:xfrm>
          <a:prstGeom prst="rect">
            <a:avLst/>
          </a:prstGeom>
          <a:noFill/>
        </p:spPr>
        <p:txBody>
          <a:bodyPr wrap="square" rtlCol="0">
            <a:spAutoFit/>
          </a:bodyPr>
          <a:lstStyle/>
          <a:p>
            <a:pPr algn="ctr"/>
            <a:r>
              <a:rPr lang="en-GB" sz="2800" b="1">
                <a:solidFill>
                  <a:srgbClr val="002A41"/>
                </a:solidFill>
              </a:rPr>
              <a:t>Good to do if time allows</a:t>
            </a:r>
            <a:endParaRPr lang="en-GB" sz="2400" b="1">
              <a:solidFill>
                <a:srgbClr val="002A41"/>
              </a:solidFill>
            </a:endParaRPr>
          </a:p>
        </p:txBody>
      </p:sp>
      <p:sp>
        <p:nvSpPr>
          <p:cNvPr id="15" name="TextBox 14">
            <a:extLst>
              <a:ext uri="{FF2B5EF4-FFF2-40B4-BE49-F238E27FC236}">
                <a16:creationId xmlns:a16="http://schemas.microsoft.com/office/drawing/2014/main" id="{B2CEB96D-3DE2-205D-A16D-02E64B64D65C}"/>
              </a:ext>
            </a:extLst>
          </p:cNvPr>
          <p:cNvSpPr txBox="1"/>
          <p:nvPr/>
        </p:nvSpPr>
        <p:spPr>
          <a:xfrm>
            <a:off x="7573813" y="4954129"/>
            <a:ext cx="2984719" cy="954107"/>
          </a:xfrm>
          <a:prstGeom prst="rect">
            <a:avLst/>
          </a:prstGeom>
          <a:noFill/>
        </p:spPr>
        <p:txBody>
          <a:bodyPr wrap="square" rtlCol="0">
            <a:spAutoFit/>
          </a:bodyPr>
          <a:lstStyle/>
          <a:p>
            <a:pPr algn="ctr"/>
            <a:r>
              <a:rPr lang="en-GB" sz="2800" b="1">
                <a:solidFill>
                  <a:srgbClr val="002A41"/>
                </a:solidFill>
              </a:rPr>
              <a:t>Not happening this week</a:t>
            </a:r>
            <a:endParaRPr lang="en-GB" sz="2400" b="1">
              <a:solidFill>
                <a:srgbClr val="002A41"/>
              </a:solidFill>
            </a:endParaRPr>
          </a:p>
        </p:txBody>
      </p:sp>
      <p:pic>
        <p:nvPicPr>
          <p:cNvPr id="19" name="Slide 5">
            <a:hlinkClick r:id="" action="ppaction://media"/>
            <a:extLst>
              <a:ext uri="{FF2B5EF4-FFF2-40B4-BE49-F238E27FC236}">
                <a16:creationId xmlns:a16="http://schemas.microsoft.com/office/drawing/2014/main" id="{0FA9C7EB-1ABA-25CD-1BF4-AB224A3A070B}"/>
              </a:ext>
            </a:extLst>
          </p:cNvPr>
          <p:cNvPicPr>
            <a:picLocks noChangeAspect="1"/>
          </p:cNvPicPr>
          <p:nvPr>
            <a:audioFile r:link="rId1"/>
            <p:extLst>
              <p:ext uri="{DAA4B4D4-6D71-4841-9C94-3DE7FCFB9230}">
                <p14:media xmlns:p14="http://schemas.microsoft.com/office/powerpoint/2010/main" r:embed="rId2">
                  <p14:trim st="1310" end="402.3083"/>
                </p14:media>
              </p:ext>
            </p:extLst>
          </p:nvPr>
        </p:nvPicPr>
        <p:blipFill>
          <a:blip r:embed="rId5"/>
          <a:stretch>
            <a:fillRect/>
          </a:stretch>
        </p:blipFill>
        <p:spPr>
          <a:xfrm>
            <a:off x="-243682" y="6370637"/>
            <a:ext cx="487363" cy="487363"/>
          </a:xfrm>
          <a:prstGeom prst="rect">
            <a:avLst/>
          </a:prstGeom>
        </p:spPr>
      </p:pic>
      <p:pic>
        <p:nvPicPr>
          <p:cNvPr id="20" name="Picture 19">
            <a:extLst>
              <a:ext uri="{FF2B5EF4-FFF2-40B4-BE49-F238E27FC236}">
                <a16:creationId xmlns:a16="http://schemas.microsoft.com/office/drawing/2014/main" id="{E8CE469C-07E5-E22F-EC7A-F13C8AF342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0115" y="1417706"/>
            <a:ext cx="2538177" cy="4982143"/>
          </a:xfrm>
          <a:prstGeom prst="rect">
            <a:avLst/>
          </a:prstGeom>
        </p:spPr>
      </p:pic>
    </p:spTree>
    <p:extLst>
      <p:ext uri="{BB962C8B-B14F-4D97-AF65-F5344CB8AC3E}">
        <p14:creationId xmlns:p14="http://schemas.microsoft.com/office/powerpoint/2010/main" val="10487747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472" fill="hold"/>
                                        <p:tgtEl>
                                          <p:spTgt spid="19"/>
                                        </p:tgtEl>
                                      </p:cBhvr>
                                    </p:cmd>
                                  </p:childTnLst>
                                </p:cTn>
                              </p:par>
                              <p:par>
                                <p:cTn id="7" presetID="12" presetClass="entr" presetSubtype="1" fill="hold" grpId="0" nodeType="withEffect">
                                  <p:stCondLst>
                                    <p:cond delay="370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700"/>
                                        <p:tgtEl>
                                          <p:spTgt spid="4"/>
                                        </p:tgtEl>
                                        <p:attrNameLst>
                                          <p:attrName>ppt_y</p:attrName>
                                        </p:attrNameLst>
                                      </p:cBhvr>
                                      <p:tavLst>
                                        <p:tav tm="0">
                                          <p:val>
                                            <p:strVal val="#ppt_y-#ppt_h*1.125000"/>
                                          </p:val>
                                        </p:tav>
                                        <p:tav tm="100000">
                                          <p:val>
                                            <p:strVal val="#ppt_y"/>
                                          </p:val>
                                        </p:tav>
                                      </p:tavLst>
                                    </p:anim>
                                    <p:animEffect transition="in" filter="wipe(down)">
                                      <p:cBhvr>
                                        <p:cTn id="10" dur="700"/>
                                        <p:tgtEl>
                                          <p:spTgt spid="4"/>
                                        </p:tgtEl>
                                      </p:cBhvr>
                                    </p:animEffect>
                                  </p:childTnLst>
                                </p:cTn>
                              </p:par>
                              <p:par>
                                <p:cTn id="11" presetID="12" presetClass="entr" presetSubtype="4" fill="hold" grpId="0" nodeType="withEffect">
                                  <p:stCondLst>
                                    <p:cond delay="85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up)">
                                      <p:cBhvr>
                                        <p:cTn id="14" dur="500"/>
                                        <p:tgtEl>
                                          <p:spTgt spid="6"/>
                                        </p:tgtEl>
                                      </p:cBhvr>
                                    </p:animEffect>
                                  </p:childTnLst>
                                </p:cTn>
                              </p:par>
                              <p:par>
                                <p:cTn id="15" presetID="12" presetClass="entr" presetSubtype="4" fill="hold" grpId="0" nodeType="withEffect">
                                  <p:stCondLst>
                                    <p:cond delay="94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ppt_y</p:attrName>
                                        </p:attrNameLst>
                                      </p:cBhvr>
                                      <p:tavLst>
                                        <p:tav tm="0">
                                          <p:val>
                                            <p:strVal val="#ppt_y+#ppt_h*1.125000"/>
                                          </p:val>
                                        </p:tav>
                                        <p:tav tm="100000">
                                          <p:val>
                                            <p:strVal val="#ppt_y"/>
                                          </p:val>
                                        </p:tav>
                                      </p:tavLst>
                                    </p:anim>
                                    <p:animEffect transition="in" filter="wipe(up)">
                                      <p:cBhvr>
                                        <p:cTn id="18" dur="500"/>
                                        <p:tgtEl>
                                          <p:spTgt spid="10"/>
                                        </p:tgtEl>
                                      </p:cBhvr>
                                    </p:animEffect>
                                  </p:childTnLst>
                                </p:cTn>
                              </p:par>
                              <p:par>
                                <p:cTn id="19" presetID="12" presetClass="entr" presetSubtype="4" fill="hold" grpId="0" nodeType="withEffect">
                                  <p:stCondLst>
                                    <p:cond delay="1420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p:tgtEl>
                                          <p:spTgt spid="8"/>
                                        </p:tgtEl>
                                        <p:attrNameLst>
                                          <p:attrName>ppt_y</p:attrName>
                                        </p:attrNameLst>
                                      </p:cBhvr>
                                      <p:tavLst>
                                        <p:tav tm="0">
                                          <p:val>
                                            <p:strVal val="#ppt_y+#ppt_h*1.125000"/>
                                          </p:val>
                                        </p:tav>
                                        <p:tav tm="100000">
                                          <p:val>
                                            <p:strVal val="#ppt_y"/>
                                          </p:val>
                                        </p:tav>
                                      </p:tavLst>
                                    </p:anim>
                                    <p:animEffect transition="in" filter="wipe(up)">
                                      <p:cBhvr>
                                        <p:cTn id="22" dur="500"/>
                                        <p:tgtEl>
                                          <p:spTgt spid="8"/>
                                        </p:tgtEl>
                                      </p:cBhvr>
                                    </p:animEffect>
                                  </p:childTnLst>
                                </p:cTn>
                              </p:par>
                              <p:par>
                                <p:cTn id="23" presetID="12" presetClass="entr" presetSubtype="4" fill="hold" grpId="0" nodeType="withEffect">
                                  <p:stCondLst>
                                    <p:cond delay="151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p:tgtEl>
                                          <p:spTgt spid="12"/>
                                        </p:tgtEl>
                                        <p:attrNameLst>
                                          <p:attrName>ppt_y</p:attrName>
                                        </p:attrNameLst>
                                      </p:cBhvr>
                                      <p:tavLst>
                                        <p:tav tm="0">
                                          <p:val>
                                            <p:strVal val="#ppt_y+#ppt_h*1.125000"/>
                                          </p:val>
                                        </p:tav>
                                        <p:tav tm="100000">
                                          <p:val>
                                            <p:strVal val="#ppt_y"/>
                                          </p:val>
                                        </p:tav>
                                      </p:tavLst>
                                    </p:anim>
                                    <p:animEffect transition="in" filter="wipe(up)">
                                      <p:cBhvr>
                                        <p:cTn id="26" dur="500"/>
                                        <p:tgtEl>
                                          <p:spTgt spid="12"/>
                                        </p:tgtEl>
                                      </p:cBhvr>
                                    </p:animEffect>
                                  </p:childTnLst>
                                </p:cTn>
                              </p:par>
                              <p:par>
                                <p:cTn id="27" presetID="12" presetClass="entr" presetSubtype="4" fill="hold" grpId="0" nodeType="withEffect">
                                  <p:stCondLst>
                                    <p:cond delay="1860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p:tgtEl>
                                          <p:spTgt spid="13"/>
                                        </p:tgtEl>
                                        <p:attrNameLst>
                                          <p:attrName>ppt_y</p:attrName>
                                        </p:attrNameLst>
                                      </p:cBhvr>
                                      <p:tavLst>
                                        <p:tav tm="0">
                                          <p:val>
                                            <p:strVal val="#ppt_y+#ppt_h*1.125000"/>
                                          </p:val>
                                        </p:tav>
                                        <p:tav tm="100000">
                                          <p:val>
                                            <p:strVal val="#ppt_y"/>
                                          </p:val>
                                        </p:tav>
                                      </p:tavLst>
                                    </p:anim>
                                    <p:animEffect transition="in" filter="wipe(up)">
                                      <p:cBhvr>
                                        <p:cTn id="30" dur="500"/>
                                        <p:tgtEl>
                                          <p:spTgt spid="13"/>
                                        </p:tgtEl>
                                      </p:cBhvr>
                                    </p:animEffect>
                                  </p:childTnLst>
                                </p:cTn>
                              </p:par>
                              <p:par>
                                <p:cTn id="31" presetID="12" presetClass="entr" presetSubtype="4" fill="hold" grpId="0" nodeType="withEffect">
                                  <p:stCondLst>
                                    <p:cond delay="1960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p:tgtEl>
                                          <p:spTgt spid="14"/>
                                        </p:tgtEl>
                                        <p:attrNameLst>
                                          <p:attrName>ppt_y</p:attrName>
                                        </p:attrNameLst>
                                      </p:cBhvr>
                                      <p:tavLst>
                                        <p:tav tm="0">
                                          <p:val>
                                            <p:strVal val="#ppt_y+#ppt_h*1.125000"/>
                                          </p:val>
                                        </p:tav>
                                        <p:tav tm="100000">
                                          <p:val>
                                            <p:strVal val="#ppt_y"/>
                                          </p:val>
                                        </p:tav>
                                      </p:tavLst>
                                    </p:anim>
                                    <p:animEffect transition="in" filter="wipe(up)">
                                      <p:cBhvr>
                                        <p:cTn id="34" dur="500"/>
                                        <p:tgtEl>
                                          <p:spTgt spid="14"/>
                                        </p:tgtEl>
                                      </p:cBhvr>
                                    </p:animEffect>
                                  </p:childTnLst>
                                </p:cTn>
                              </p:par>
                              <p:par>
                                <p:cTn id="35" presetID="12" presetClass="entr" presetSubtype="4" fill="hold" grpId="0" nodeType="withEffect">
                                  <p:stCondLst>
                                    <p:cond delay="215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p:tgtEl>
                                          <p:spTgt spid="9"/>
                                        </p:tgtEl>
                                        <p:attrNameLst>
                                          <p:attrName>ppt_y</p:attrName>
                                        </p:attrNameLst>
                                      </p:cBhvr>
                                      <p:tavLst>
                                        <p:tav tm="0">
                                          <p:val>
                                            <p:strVal val="#ppt_y+#ppt_h*1.125000"/>
                                          </p:val>
                                        </p:tav>
                                        <p:tav tm="100000">
                                          <p:val>
                                            <p:strVal val="#ppt_y"/>
                                          </p:val>
                                        </p:tav>
                                      </p:tavLst>
                                    </p:anim>
                                    <p:animEffect transition="in" filter="wipe(up)">
                                      <p:cBhvr>
                                        <p:cTn id="38" dur="500"/>
                                        <p:tgtEl>
                                          <p:spTgt spid="9"/>
                                        </p:tgtEl>
                                      </p:cBhvr>
                                    </p:animEffect>
                                  </p:childTnLst>
                                </p:cTn>
                              </p:par>
                              <p:par>
                                <p:cTn id="39" presetID="12" presetClass="entr" presetSubtype="4" fill="hold" grpId="0" nodeType="withEffect">
                                  <p:stCondLst>
                                    <p:cond delay="226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p:tgtEl>
                                          <p:spTgt spid="15"/>
                                        </p:tgtEl>
                                        <p:attrNameLst>
                                          <p:attrName>ppt_y</p:attrName>
                                        </p:attrNameLst>
                                      </p:cBhvr>
                                      <p:tavLst>
                                        <p:tav tm="0">
                                          <p:val>
                                            <p:strVal val="#ppt_y+#ppt_h*1.125000"/>
                                          </p:val>
                                        </p:tav>
                                        <p:tav tm="100000">
                                          <p:val>
                                            <p:strVal val="#ppt_y"/>
                                          </p:val>
                                        </p:tav>
                                      </p:tavLst>
                                    </p:anim>
                                    <p:animEffect transition="in" filter="wipe(up)">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3" fill="hold" display="0">
                  <p:stCondLst>
                    <p:cond delay="indefinite"/>
                  </p:stCondLst>
                  <p:endCondLst>
                    <p:cond evt="onStopAudio" delay="0">
                      <p:tgtEl>
                        <p:sldTgt/>
                      </p:tgtEl>
                    </p:cond>
                  </p:endCondLst>
                </p:cTn>
                <p:tgtEl>
                  <p:spTgt spid="19"/>
                </p:tgtEl>
              </p:cMediaNode>
            </p:audio>
          </p:childTnLst>
        </p:cTn>
      </p:par>
    </p:tnLst>
    <p:bldLst>
      <p:bldP spid="4" grpId="0"/>
      <p:bldP spid="6" grpId="0"/>
      <p:bldP spid="8" grpId="0"/>
      <p:bldP spid="9" grpId="0"/>
      <p:bldP spid="10" grpId="0"/>
      <p:bldP spid="12" grpId="0"/>
      <p:bldP spid="13"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DFBB1-B001-89F0-809E-2A22FC927AA4}"/>
            </a:ext>
          </a:extLst>
        </p:cNvPr>
        <p:cNvGrpSpPr/>
        <p:nvPr/>
      </p:nvGrpSpPr>
      <p:grpSpPr>
        <a:xfrm>
          <a:off x="0" y="0"/>
          <a:ext cx="0" cy="0"/>
          <a:chOff x="0" y="0"/>
          <a:chExt cx="0" cy="0"/>
        </a:xfrm>
      </p:grpSpPr>
      <p:pic>
        <p:nvPicPr>
          <p:cNvPr id="24" name="Graphic 23">
            <a:extLst>
              <a:ext uri="{FF2B5EF4-FFF2-40B4-BE49-F238E27FC236}">
                <a16:creationId xmlns:a16="http://schemas.microsoft.com/office/drawing/2014/main" id="{8970C8B2-451B-B6AB-D188-EF030E913CC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04598" y="4619444"/>
            <a:ext cx="3291401" cy="755815"/>
          </a:xfrm>
          <a:prstGeom prst="rect">
            <a:avLst/>
          </a:prstGeom>
        </p:spPr>
      </p:pic>
      <p:pic>
        <p:nvPicPr>
          <p:cNvPr id="23" name="Graphic 22">
            <a:extLst>
              <a:ext uri="{FF2B5EF4-FFF2-40B4-BE49-F238E27FC236}">
                <a16:creationId xmlns:a16="http://schemas.microsoft.com/office/drawing/2014/main" id="{921D62EE-577A-E79A-98D8-FBDA92FE7D8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04598" y="3514713"/>
            <a:ext cx="3291401" cy="755815"/>
          </a:xfrm>
          <a:prstGeom prst="rect">
            <a:avLst/>
          </a:prstGeom>
        </p:spPr>
      </p:pic>
      <p:pic>
        <p:nvPicPr>
          <p:cNvPr id="22" name="Graphic 21">
            <a:extLst>
              <a:ext uri="{FF2B5EF4-FFF2-40B4-BE49-F238E27FC236}">
                <a16:creationId xmlns:a16="http://schemas.microsoft.com/office/drawing/2014/main" id="{D5E4EA48-7A52-44C3-DB4F-06182FAF9DC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43812" y="1854328"/>
            <a:ext cx="3291401" cy="755815"/>
          </a:xfrm>
          <a:prstGeom prst="rect">
            <a:avLst/>
          </a:prstGeom>
        </p:spPr>
      </p:pic>
      <p:pic>
        <p:nvPicPr>
          <p:cNvPr id="2" name="Graphic 1">
            <a:extLst>
              <a:ext uri="{FF2B5EF4-FFF2-40B4-BE49-F238E27FC236}">
                <a16:creationId xmlns:a16="http://schemas.microsoft.com/office/drawing/2014/main" id="{8F5826FC-37F4-E8EA-2896-7218C0ECB0DE}"/>
              </a:ext>
            </a:extLst>
          </p:cNvPr>
          <p:cNvPicPr>
            <a:picLocks noChangeAspect="1"/>
          </p:cNvPicPr>
          <p:nvPr/>
        </p:nvPicPr>
        <p:blipFill>
          <a:blip>
            <a:extLst>
              <a:ext uri="{96DAC541-7B7A-43D3-8B79-37D633B846F1}">
                <asvg:svgBlip xmlns:asvg="http://schemas.microsoft.com/office/drawing/2016/SVG/main" r:embed="rId6"/>
              </a:ext>
            </a:extLst>
          </a:blip>
          <a:srcRect t="17221" b="6275"/>
          <a:stretch>
            <a:fillRect/>
          </a:stretch>
        </p:blipFill>
        <p:spPr>
          <a:xfrm>
            <a:off x="1345904" y="1470057"/>
            <a:ext cx="9500191" cy="6234963"/>
          </a:xfrm>
          <a:prstGeom prst="rect">
            <a:avLst/>
          </a:prstGeom>
        </p:spPr>
      </p:pic>
      <p:sp>
        <p:nvSpPr>
          <p:cNvPr id="4" name="TextBox 3">
            <a:extLst>
              <a:ext uri="{FF2B5EF4-FFF2-40B4-BE49-F238E27FC236}">
                <a16:creationId xmlns:a16="http://schemas.microsoft.com/office/drawing/2014/main" id="{B360E51B-38AC-743A-A29B-2E539D6E0A71}"/>
              </a:ext>
            </a:extLst>
          </p:cNvPr>
          <p:cNvSpPr txBox="1"/>
          <p:nvPr/>
        </p:nvSpPr>
        <p:spPr>
          <a:xfrm>
            <a:off x="3007498" y="200106"/>
            <a:ext cx="6177077" cy="1015663"/>
          </a:xfrm>
          <a:prstGeom prst="rect">
            <a:avLst/>
          </a:prstGeom>
          <a:noFill/>
        </p:spPr>
        <p:txBody>
          <a:bodyPr wrap="none" rtlCol="0">
            <a:spAutoFit/>
          </a:bodyPr>
          <a:lstStyle/>
          <a:p>
            <a:pPr lvl="0" algn="ctr">
              <a:defRPr/>
            </a:pPr>
            <a:r>
              <a:rPr lang="en-GB" sz="6000" b="1">
                <a:solidFill>
                  <a:srgbClr val="002A41"/>
                </a:solidFill>
              </a:rPr>
              <a:t>The Rule of Three</a:t>
            </a:r>
          </a:p>
        </p:txBody>
      </p:sp>
      <p:sp>
        <p:nvSpPr>
          <p:cNvPr id="3" name="TextBox 2">
            <a:extLst>
              <a:ext uri="{FF2B5EF4-FFF2-40B4-BE49-F238E27FC236}">
                <a16:creationId xmlns:a16="http://schemas.microsoft.com/office/drawing/2014/main" id="{3769061F-958D-10C2-9445-C9F1C7BCA7CD}"/>
              </a:ext>
            </a:extLst>
          </p:cNvPr>
          <p:cNvSpPr txBox="1"/>
          <p:nvPr/>
        </p:nvSpPr>
        <p:spPr>
          <a:xfrm>
            <a:off x="3241284" y="3651941"/>
            <a:ext cx="2496451" cy="461665"/>
          </a:xfrm>
          <a:prstGeom prst="rect">
            <a:avLst/>
          </a:prstGeom>
          <a:noFill/>
        </p:spPr>
        <p:txBody>
          <a:bodyPr wrap="square" rtlCol="0">
            <a:spAutoFit/>
          </a:bodyPr>
          <a:lstStyle/>
          <a:p>
            <a:pPr algn="ctr"/>
            <a:r>
              <a:rPr lang="en-GB" sz="2400" b="1">
                <a:solidFill>
                  <a:srgbClr val="002A41"/>
                </a:solidFill>
              </a:rPr>
              <a:t>Seminar reading</a:t>
            </a:r>
            <a:endParaRPr lang="en-GB" sz="2000" b="1">
              <a:solidFill>
                <a:srgbClr val="002A41"/>
              </a:solidFill>
            </a:endParaRPr>
          </a:p>
        </p:txBody>
      </p:sp>
      <p:sp>
        <p:nvSpPr>
          <p:cNvPr id="5" name="TextBox 4">
            <a:extLst>
              <a:ext uri="{FF2B5EF4-FFF2-40B4-BE49-F238E27FC236}">
                <a16:creationId xmlns:a16="http://schemas.microsoft.com/office/drawing/2014/main" id="{A1CAA84C-A3CA-4A28-A36C-51D0BE39EF5F}"/>
              </a:ext>
            </a:extLst>
          </p:cNvPr>
          <p:cNvSpPr txBox="1"/>
          <p:nvPr/>
        </p:nvSpPr>
        <p:spPr>
          <a:xfrm>
            <a:off x="6532692" y="3137706"/>
            <a:ext cx="2496451" cy="461665"/>
          </a:xfrm>
          <a:prstGeom prst="rect">
            <a:avLst/>
          </a:prstGeom>
          <a:noFill/>
        </p:spPr>
        <p:txBody>
          <a:bodyPr wrap="square" rtlCol="0">
            <a:spAutoFit/>
          </a:bodyPr>
          <a:lstStyle/>
          <a:p>
            <a:pPr algn="ctr"/>
            <a:r>
              <a:rPr lang="en-GB" sz="2400" b="1">
                <a:solidFill>
                  <a:srgbClr val="002A41"/>
                </a:solidFill>
              </a:rPr>
              <a:t>Essay planning</a:t>
            </a:r>
            <a:endParaRPr lang="en-GB" sz="2000" b="1">
              <a:solidFill>
                <a:srgbClr val="002A41"/>
              </a:solidFill>
            </a:endParaRPr>
          </a:p>
        </p:txBody>
      </p:sp>
      <p:sp>
        <p:nvSpPr>
          <p:cNvPr id="6" name="TextBox 5">
            <a:extLst>
              <a:ext uri="{FF2B5EF4-FFF2-40B4-BE49-F238E27FC236}">
                <a16:creationId xmlns:a16="http://schemas.microsoft.com/office/drawing/2014/main" id="{8D2E7623-1B27-8C00-90E4-AA5DEB8FE166}"/>
              </a:ext>
            </a:extLst>
          </p:cNvPr>
          <p:cNvSpPr txBox="1"/>
          <p:nvPr/>
        </p:nvSpPr>
        <p:spPr>
          <a:xfrm>
            <a:off x="3299014" y="2006148"/>
            <a:ext cx="2496451" cy="461665"/>
          </a:xfrm>
          <a:prstGeom prst="rect">
            <a:avLst/>
          </a:prstGeom>
          <a:noFill/>
        </p:spPr>
        <p:txBody>
          <a:bodyPr wrap="square" rtlCol="0">
            <a:spAutoFit/>
          </a:bodyPr>
          <a:lstStyle/>
          <a:p>
            <a:pPr algn="ctr"/>
            <a:r>
              <a:rPr lang="en-GB" sz="2400" b="1">
                <a:solidFill>
                  <a:srgbClr val="002A41"/>
                </a:solidFill>
              </a:rPr>
              <a:t>Proofread report</a:t>
            </a:r>
            <a:endParaRPr lang="en-GB" sz="2000" b="1">
              <a:solidFill>
                <a:srgbClr val="002A41"/>
              </a:solidFill>
            </a:endParaRPr>
          </a:p>
        </p:txBody>
      </p:sp>
      <p:sp>
        <p:nvSpPr>
          <p:cNvPr id="7" name="TextBox 6">
            <a:extLst>
              <a:ext uri="{FF2B5EF4-FFF2-40B4-BE49-F238E27FC236}">
                <a16:creationId xmlns:a16="http://schemas.microsoft.com/office/drawing/2014/main" id="{285EC3D9-A9B7-CC53-D164-93887420B8AE}"/>
              </a:ext>
            </a:extLst>
          </p:cNvPr>
          <p:cNvSpPr txBox="1"/>
          <p:nvPr/>
        </p:nvSpPr>
        <p:spPr>
          <a:xfrm>
            <a:off x="6532690" y="2138480"/>
            <a:ext cx="2496451" cy="830997"/>
          </a:xfrm>
          <a:prstGeom prst="rect">
            <a:avLst/>
          </a:prstGeom>
          <a:noFill/>
        </p:spPr>
        <p:txBody>
          <a:bodyPr wrap="square" rtlCol="0">
            <a:spAutoFit/>
          </a:bodyPr>
          <a:lstStyle/>
          <a:p>
            <a:pPr algn="ctr"/>
            <a:r>
              <a:rPr lang="en-GB" sz="2400" b="1">
                <a:solidFill>
                  <a:srgbClr val="002A41"/>
                </a:solidFill>
              </a:rPr>
              <a:t>Type up lecture notes</a:t>
            </a:r>
            <a:endParaRPr lang="en-GB" sz="2000" b="1">
              <a:solidFill>
                <a:srgbClr val="002A41"/>
              </a:solidFill>
            </a:endParaRPr>
          </a:p>
        </p:txBody>
      </p:sp>
      <p:sp>
        <p:nvSpPr>
          <p:cNvPr id="8" name="TextBox 7">
            <a:extLst>
              <a:ext uri="{FF2B5EF4-FFF2-40B4-BE49-F238E27FC236}">
                <a16:creationId xmlns:a16="http://schemas.microsoft.com/office/drawing/2014/main" id="{1BD8277F-E3AA-E544-7A24-847DD059B39F}"/>
              </a:ext>
            </a:extLst>
          </p:cNvPr>
          <p:cNvSpPr txBox="1"/>
          <p:nvPr/>
        </p:nvSpPr>
        <p:spPr>
          <a:xfrm>
            <a:off x="3202072" y="4231317"/>
            <a:ext cx="2496451" cy="461665"/>
          </a:xfrm>
          <a:prstGeom prst="rect">
            <a:avLst/>
          </a:prstGeom>
          <a:noFill/>
        </p:spPr>
        <p:txBody>
          <a:bodyPr wrap="square" rtlCol="0">
            <a:spAutoFit/>
          </a:bodyPr>
          <a:lstStyle/>
          <a:p>
            <a:pPr algn="ctr"/>
            <a:r>
              <a:rPr lang="en-GB" sz="2400" b="1">
                <a:solidFill>
                  <a:srgbClr val="002A41"/>
                </a:solidFill>
              </a:rPr>
              <a:t>Email professor</a:t>
            </a:r>
            <a:endParaRPr lang="en-GB" sz="2000" b="1">
              <a:solidFill>
                <a:srgbClr val="002A41"/>
              </a:solidFill>
            </a:endParaRPr>
          </a:p>
        </p:txBody>
      </p:sp>
      <p:sp>
        <p:nvSpPr>
          <p:cNvPr id="9" name="TextBox 8">
            <a:extLst>
              <a:ext uri="{FF2B5EF4-FFF2-40B4-BE49-F238E27FC236}">
                <a16:creationId xmlns:a16="http://schemas.microsoft.com/office/drawing/2014/main" id="{C4CC44CD-EC70-A34A-04FA-E3C0293278A7}"/>
              </a:ext>
            </a:extLst>
          </p:cNvPr>
          <p:cNvSpPr txBox="1"/>
          <p:nvPr/>
        </p:nvSpPr>
        <p:spPr>
          <a:xfrm>
            <a:off x="3202071" y="4766518"/>
            <a:ext cx="2496451" cy="461665"/>
          </a:xfrm>
          <a:prstGeom prst="rect">
            <a:avLst/>
          </a:prstGeom>
          <a:noFill/>
        </p:spPr>
        <p:txBody>
          <a:bodyPr wrap="square" rtlCol="0">
            <a:spAutoFit/>
          </a:bodyPr>
          <a:lstStyle/>
          <a:p>
            <a:pPr algn="ctr"/>
            <a:r>
              <a:rPr lang="en-GB" sz="2400" b="1">
                <a:solidFill>
                  <a:srgbClr val="002A41"/>
                </a:solidFill>
              </a:rPr>
              <a:t>Food shopping</a:t>
            </a:r>
            <a:endParaRPr lang="en-GB" sz="2000" b="1">
              <a:solidFill>
                <a:srgbClr val="002A41"/>
              </a:solidFill>
            </a:endParaRPr>
          </a:p>
        </p:txBody>
      </p:sp>
      <p:sp>
        <p:nvSpPr>
          <p:cNvPr id="10" name="TextBox 9">
            <a:extLst>
              <a:ext uri="{FF2B5EF4-FFF2-40B4-BE49-F238E27FC236}">
                <a16:creationId xmlns:a16="http://schemas.microsoft.com/office/drawing/2014/main" id="{696ACAEC-AB8A-FA81-F183-E71527A63B8F}"/>
              </a:ext>
            </a:extLst>
          </p:cNvPr>
          <p:cNvSpPr txBox="1"/>
          <p:nvPr/>
        </p:nvSpPr>
        <p:spPr>
          <a:xfrm>
            <a:off x="3162858" y="2673868"/>
            <a:ext cx="2496451" cy="830997"/>
          </a:xfrm>
          <a:prstGeom prst="rect">
            <a:avLst/>
          </a:prstGeom>
          <a:noFill/>
        </p:spPr>
        <p:txBody>
          <a:bodyPr wrap="square" rtlCol="0">
            <a:spAutoFit/>
          </a:bodyPr>
          <a:lstStyle/>
          <a:p>
            <a:pPr algn="ctr"/>
            <a:r>
              <a:rPr lang="en-GB" sz="2400" b="1">
                <a:solidFill>
                  <a:srgbClr val="002A41"/>
                </a:solidFill>
              </a:rPr>
              <a:t>Book dentist appointment</a:t>
            </a:r>
            <a:endParaRPr lang="en-GB" sz="2000" b="1">
              <a:solidFill>
                <a:srgbClr val="002A41"/>
              </a:solidFill>
            </a:endParaRPr>
          </a:p>
        </p:txBody>
      </p:sp>
      <p:sp>
        <p:nvSpPr>
          <p:cNvPr id="11" name="TextBox 10">
            <a:extLst>
              <a:ext uri="{FF2B5EF4-FFF2-40B4-BE49-F238E27FC236}">
                <a16:creationId xmlns:a16="http://schemas.microsoft.com/office/drawing/2014/main" id="{0A7D19C8-9AAF-C1FB-C95D-E13D3F32E27F}"/>
              </a:ext>
            </a:extLst>
          </p:cNvPr>
          <p:cNvSpPr txBox="1"/>
          <p:nvPr/>
        </p:nvSpPr>
        <p:spPr>
          <a:xfrm>
            <a:off x="6532689" y="4397495"/>
            <a:ext cx="2496451" cy="830997"/>
          </a:xfrm>
          <a:prstGeom prst="rect">
            <a:avLst/>
          </a:prstGeom>
          <a:noFill/>
        </p:spPr>
        <p:txBody>
          <a:bodyPr wrap="square" rtlCol="0">
            <a:spAutoFit/>
          </a:bodyPr>
          <a:lstStyle/>
          <a:p>
            <a:pPr algn="ctr"/>
            <a:r>
              <a:rPr lang="en-GB" sz="2400" b="1">
                <a:solidFill>
                  <a:srgbClr val="002A41"/>
                </a:solidFill>
              </a:rPr>
              <a:t>Plan football social</a:t>
            </a:r>
            <a:endParaRPr lang="en-GB" sz="2000" b="1">
              <a:solidFill>
                <a:srgbClr val="002A41"/>
              </a:solidFill>
            </a:endParaRPr>
          </a:p>
        </p:txBody>
      </p:sp>
      <p:sp>
        <p:nvSpPr>
          <p:cNvPr id="12" name="TextBox 11">
            <a:extLst>
              <a:ext uri="{FF2B5EF4-FFF2-40B4-BE49-F238E27FC236}">
                <a16:creationId xmlns:a16="http://schemas.microsoft.com/office/drawing/2014/main" id="{10E6C5E3-119F-A910-D0F9-473679B43001}"/>
              </a:ext>
            </a:extLst>
          </p:cNvPr>
          <p:cNvSpPr txBox="1"/>
          <p:nvPr/>
        </p:nvSpPr>
        <p:spPr>
          <a:xfrm>
            <a:off x="6532690" y="3767600"/>
            <a:ext cx="2496451" cy="461665"/>
          </a:xfrm>
          <a:prstGeom prst="rect">
            <a:avLst/>
          </a:prstGeom>
          <a:noFill/>
        </p:spPr>
        <p:txBody>
          <a:bodyPr wrap="square" rtlCol="0">
            <a:spAutoFit/>
          </a:bodyPr>
          <a:lstStyle/>
          <a:p>
            <a:pPr algn="ctr"/>
            <a:r>
              <a:rPr lang="en-GB" sz="2400" b="1">
                <a:solidFill>
                  <a:srgbClr val="002A41"/>
                </a:solidFill>
              </a:rPr>
              <a:t>Clean bathroom</a:t>
            </a:r>
            <a:endParaRPr lang="en-GB" sz="2000" b="1">
              <a:solidFill>
                <a:srgbClr val="002A41"/>
              </a:solidFill>
            </a:endParaRPr>
          </a:p>
        </p:txBody>
      </p:sp>
      <p:pic>
        <p:nvPicPr>
          <p:cNvPr id="14" name="Slide 6">
            <a:hlinkClick r:id="" action="ppaction://media"/>
            <a:extLst>
              <a:ext uri="{FF2B5EF4-FFF2-40B4-BE49-F238E27FC236}">
                <a16:creationId xmlns:a16="http://schemas.microsoft.com/office/drawing/2014/main" id="{432C49A1-78BD-BE69-BD50-17EB276C9108}"/>
              </a:ext>
            </a:extLst>
          </p:cNvPr>
          <p:cNvPicPr>
            <a:picLocks noChangeAspect="1"/>
          </p:cNvPicPr>
          <p:nvPr>
            <a:audioFile r:link="rId1"/>
            <p:extLst>
              <p:ext uri="{DAA4B4D4-6D71-4841-9C94-3DE7FCFB9230}">
                <p14:media xmlns:p14="http://schemas.microsoft.com/office/powerpoint/2010/main" r:embed="rId2">
                  <p14:trim st="480" end="1606.9229"/>
                </p14:media>
              </p:ext>
            </p:extLst>
          </p:nvPr>
        </p:nvPicPr>
        <p:blipFill>
          <a:blip r:embed="rId7"/>
          <a:stretch>
            <a:fillRect/>
          </a:stretch>
        </p:blipFill>
        <p:spPr>
          <a:xfrm>
            <a:off x="-490159" y="6370637"/>
            <a:ext cx="487363" cy="487363"/>
          </a:xfrm>
          <a:prstGeom prst="rect">
            <a:avLst/>
          </a:prstGeom>
        </p:spPr>
      </p:pic>
    </p:spTree>
    <p:extLst>
      <p:ext uri="{BB962C8B-B14F-4D97-AF65-F5344CB8AC3E}">
        <p14:creationId xmlns:p14="http://schemas.microsoft.com/office/powerpoint/2010/main" val="25810519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037" fill="hold"/>
                                        <p:tgtEl>
                                          <p:spTgt spid="14"/>
                                        </p:tgtEl>
                                      </p:cBhvr>
                                    </p:cmd>
                                  </p:childTnLst>
                                </p:cTn>
                              </p:par>
                              <p:par>
                                <p:cTn id="7" presetID="37"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900" decel="100000" fill="hold"/>
                                        <p:tgtEl>
                                          <p:spTgt spid="2"/>
                                        </p:tgtEl>
                                        <p:attrNameLst>
                                          <p:attrName>ppt_y</p:attrName>
                                        </p:attrNameLst>
                                      </p:cBhvr>
                                      <p:tavLst>
                                        <p:tav tm="0">
                                          <p:val>
                                            <p:strVal val="#ppt_y+1"/>
                                          </p:val>
                                        </p:tav>
                                        <p:tav tm="100000">
                                          <p:val>
                                            <p:strVal val="#ppt_y-.03"/>
                                          </p:val>
                                        </p:tav>
                                      </p:tavLst>
                                    </p:anim>
                                    <p:anim calcmode="lin" valueType="num">
                                      <p:cBhvr>
                                        <p:cTn id="12"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3" presetID="12" presetClass="entr" presetSubtype="4" fill="hold" grpId="0" nodeType="withEffect">
                                  <p:stCondLst>
                                    <p:cond delay="10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up)">
                                      <p:cBhvr>
                                        <p:cTn id="16" dur="500"/>
                                        <p:tgtEl>
                                          <p:spTgt spid="6"/>
                                        </p:tgtEl>
                                      </p:cBhvr>
                                    </p:animEffect>
                                  </p:childTnLst>
                                </p:cTn>
                              </p:par>
                              <p:par>
                                <p:cTn id="17" presetID="12" presetClass="entr" presetSubtype="4" fill="hold" grpId="0" nodeType="withEffect">
                                  <p:stCondLst>
                                    <p:cond delay="15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ppt_y</p:attrName>
                                        </p:attrNameLst>
                                      </p:cBhvr>
                                      <p:tavLst>
                                        <p:tav tm="0">
                                          <p:val>
                                            <p:strVal val="#ppt_y+#ppt_h*1.125000"/>
                                          </p:val>
                                        </p:tav>
                                        <p:tav tm="100000">
                                          <p:val>
                                            <p:strVal val="#ppt_y"/>
                                          </p:val>
                                        </p:tav>
                                      </p:tavLst>
                                    </p:anim>
                                    <p:animEffect transition="in" filter="wipe(up)">
                                      <p:cBhvr>
                                        <p:cTn id="20" dur="500"/>
                                        <p:tgtEl>
                                          <p:spTgt spid="10"/>
                                        </p:tgtEl>
                                      </p:cBhvr>
                                    </p:animEffect>
                                  </p:childTnLst>
                                </p:cTn>
                              </p:par>
                              <p:par>
                                <p:cTn id="21" presetID="12" presetClass="entr" presetSubtype="4" fill="hold" grpId="0" nodeType="withEffect">
                                  <p:stCondLst>
                                    <p:cond delay="20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p:tgtEl>
                                          <p:spTgt spid="3"/>
                                        </p:tgtEl>
                                        <p:attrNameLst>
                                          <p:attrName>ppt_y</p:attrName>
                                        </p:attrNameLst>
                                      </p:cBhvr>
                                      <p:tavLst>
                                        <p:tav tm="0">
                                          <p:val>
                                            <p:strVal val="#ppt_y+#ppt_h*1.125000"/>
                                          </p:val>
                                        </p:tav>
                                        <p:tav tm="100000">
                                          <p:val>
                                            <p:strVal val="#ppt_y"/>
                                          </p:val>
                                        </p:tav>
                                      </p:tavLst>
                                    </p:anim>
                                    <p:animEffect transition="in" filter="wipe(up)">
                                      <p:cBhvr>
                                        <p:cTn id="24" dur="500"/>
                                        <p:tgtEl>
                                          <p:spTgt spid="3"/>
                                        </p:tgtEl>
                                      </p:cBhvr>
                                    </p:animEffect>
                                  </p:childTnLst>
                                </p:cTn>
                              </p:par>
                              <p:par>
                                <p:cTn id="25" presetID="12" presetClass="entr" presetSubtype="4" fill="hold" grpId="0" nodeType="withEffect">
                                  <p:stCondLst>
                                    <p:cond delay="25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ppt_y</p:attrName>
                                        </p:attrNameLst>
                                      </p:cBhvr>
                                      <p:tavLst>
                                        <p:tav tm="0">
                                          <p:val>
                                            <p:strVal val="#ppt_y+#ppt_h*1.125000"/>
                                          </p:val>
                                        </p:tav>
                                        <p:tav tm="100000">
                                          <p:val>
                                            <p:strVal val="#ppt_y"/>
                                          </p:val>
                                        </p:tav>
                                      </p:tavLst>
                                    </p:anim>
                                    <p:animEffect transition="in" filter="wipe(up)">
                                      <p:cBhvr>
                                        <p:cTn id="28" dur="500"/>
                                        <p:tgtEl>
                                          <p:spTgt spid="8"/>
                                        </p:tgtEl>
                                      </p:cBhvr>
                                    </p:animEffect>
                                  </p:childTnLst>
                                </p:cTn>
                              </p:par>
                              <p:par>
                                <p:cTn id="29" presetID="12" presetClass="entr" presetSubtype="4" fill="hold" grpId="0" nodeType="withEffect">
                                  <p:stCondLst>
                                    <p:cond delay="300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p:tgtEl>
                                          <p:spTgt spid="9"/>
                                        </p:tgtEl>
                                        <p:attrNameLst>
                                          <p:attrName>ppt_y</p:attrName>
                                        </p:attrNameLst>
                                      </p:cBhvr>
                                      <p:tavLst>
                                        <p:tav tm="0">
                                          <p:val>
                                            <p:strVal val="#ppt_y+#ppt_h*1.125000"/>
                                          </p:val>
                                        </p:tav>
                                        <p:tav tm="100000">
                                          <p:val>
                                            <p:strVal val="#ppt_y"/>
                                          </p:val>
                                        </p:tav>
                                      </p:tavLst>
                                    </p:anim>
                                    <p:animEffect transition="in" filter="wipe(up)">
                                      <p:cBhvr>
                                        <p:cTn id="32" dur="500"/>
                                        <p:tgtEl>
                                          <p:spTgt spid="9"/>
                                        </p:tgtEl>
                                      </p:cBhvr>
                                    </p:animEffect>
                                  </p:childTnLst>
                                </p:cTn>
                              </p:par>
                              <p:par>
                                <p:cTn id="33" presetID="12" presetClass="entr" presetSubtype="4" fill="hold" grpId="0" nodeType="withEffect">
                                  <p:stCondLst>
                                    <p:cond delay="350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p:tgtEl>
                                          <p:spTgt spid="7"/>
                                        </p:tgtEl>
                                        <p:attrNameLst>
                                          <p:attrName>ppt_y</p:attrName>
                                        </p:attrNameLst>
                                      </p:cBhvr>
                                      <p:tavLst>
                                        <p:tav tm="0">
                                          <p:val>
                                            <p:strVal val="#ppt_y+#ppt_h*1.125000"/>
                                          </p:val>
                                        </p:tav>
                                        <p:tav tm="100000">
                                          <p:val>
                                            <p:strVal val="#ppt_y"/>
                                          </p:val>
                                        </p:tav>
                                      </p:tavLst>
                                    </p:anim>
                                    <p:animEffect transition="in" filter="wipe(up)">
                                      <p:cBhvr>
                                        <p:cTn id="36" dur="500"/>
                                        <p:tgtEl>
                                          <p:spTgt spid="7"/>
                                        </p:tgtEl>
                                      </p:cBhvr>
                                    </p:animEffect>
                                  </p:childTnLst>
                                </p:cTn>
                              </p:par>
                              <p:par>
                                <p:cTn id="37" presetID="12" presetClass="entr" presetSubtype="4" fill="hold" grpId="0" nodeType="withEffect">
                                  <p:stCondLst>
                                    <p:cond delay="400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p:tgtEl>
                                          <p:spTgt spid="5"/>
                                        </p:tgtEl>
                                        <p:attrNameLst>
                                          <p:attrName>ppt_y</p:attrName>
                                        </p:attrNameLst>
                                      </p:cBhvr>
                                      <p:tavLst>
                                        <p:tav tm="0">
                                          <p:val>
                                            <p:strVal val="#ppt_y+#ppt_h*1.125000"/>
                                          </p:val>
                                        </p:tav>
                                        <p:tav tm="100000">
                                          <p:val>
                                            <p:strVal val="#ppt_y"/>
                                          </p:val>
                                        </p:tav>
                                      </p:tavLst>
                                    </p:anim>
                                    <p:animEffect transition="in" filter="wipe(up)">
                                      <p:cBhvr>
                                        <p:cTn id="40" dur="500"/>
                                        <p:tgtEl>
                                          <p:spTgt spid="5"/>
                                        </p:tgtEl>
                                      </p:cBhvr>
                                    </p:animEffect>
                                  </p:childTnLst>
                                </p:cTn>
                              </p:par>
                              <p:par>
                                <p:cTn id="41" presetID="12" presetClass="entr" presetSubtype="4" fill="hold" grpId="0" nodeType="withEffect">
                                  <p:stCondLst>
                                    <p:cond delay="450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p:tgtEl>
                                          <p:spTgt spid="12"/>
                                        </p:tgtEl>
                                        <p:attrNameLst>
                                          <p:attrName>ppt_y</p:attrName>
                                        </p:attrNameLst>
                                      </p:cBhvr>
                                      <p:tavLst>
                                        <p:tav tm="0">
                                          <p:val>
                                            <p:strVal val="#ppt_y+#ppt_h*1.125000"/>
                                          </p:val>
                                        </p:tav>
                                        <p:tav tm="100000">
                                          <p:val>
                                            <p:strVal val="#ppt_y"/>
                                          </p:val>
                                        </p:tav>
                                      </p:tavLst>
                                    </p:anim>
                                    <p:animEffect transition="in" filter="wipe(up)">
                                      <p:cBhvr>
                                        <p:cTn id="44" dur="500"/>
                                        <p:tgtEl>
                                          <p:spTgt spid="12"/>
                                        </p:tgtEl>
                                      </p:cBhvr>
                                    </p:animEffect>
                                  </p:childTnLst>
                                </p:cTn>
                              </p:par>
                              <p:par>
                                <p:cTn id="45" presetID="12" presetClass="entr" presetSubtype="4" fill="hold" grpId="0" nodeType="withEffect">
                                  <p:stCondLst>
                                    <p:cond delay="500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p:tgtEl>
                                          <p:spTgt spid="11"/>
                                        </p:tgtEl>
                                        <p:attrNameLst>
                                          <p:attrName>ppt_y</p:attrName>
                                        </p:attrNameLst>
                                      </p:cBhvr>
                                      <p:tavLst>
                                        <p:tav tm="0">
                                          <p:val>
                                            <p:strVal val="#ppt_y+#ppt_h*1.125000"/>
                                          </p:val>
                                        </p:tav>
                                        <p:tav tm="100000">
                                          <p:val>
                                            <p:strVal val="#ppt_y"/>
                                          </p:val>
                                        </p:tav>
                                      </p:tavLst>
                                    </p:anim>
                                    <p:animEffect transition="in" filter="wipe(up)">
                                      <p:cBhvr>
                                        <p:cTn id="48" dur="500"/>
                                        <p:tgtEl>
                                          <p:spTgt spid="11"/>
                                        </p:tgtEl>
                                      </p:cBhvr>
                                    </p:animEffect>
                                  </p:childTnLst>
                                </p:cTn>
                              </p:par>
                              <p:par>
                                <p:cTn id="49" presetID="12" presetClass="entr" presetSubtype="1" fill="hold" grpId="0" nodeType="withEffect">
                                  <p:stCondLst>
                                    <p:cond delay="1000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700"/>
                                        <p:tgtEl>
                                          <p:spTgt spid="4"/>
                                        </p:tgtEl>
                                        <p:attrNameLst>
                                          <p:attrName>ppt_y</p:attrName>
                                        </p:attrNameLst>
                                      </p:cBhvr>
                                      <p:tavLst>
                                        <p:tav tm="0">
                                          <p:val>
                                            <p:strVal val="#ppt_y-#ppt_h*1.125000"/>
                                          </p:val>
                                        </p:tav>
                                        <p:tav tm="100000">
                                          <p:val>
                                            <p:strVal val="#ppt_y"/>
                                          </p:val>
                                        </p:tav>
                                      </p:tavLst>
                                    </p:anim>
                                    <p:animEffect transition="in" filter="wipe(down)">
                                      <p:cBhvr>
                                        <p:cTn id="52" dur="700"/>
                                        <p:tgtEl>
                                          <p:spTgt spid="4"/>
                                        </p:tgtEl>
                                      </p:cBhvr>
                                    </p:animEffect>
                                  </p:childTnLst>
                                </p:cTn>
                              </p:par>
                              <p:par>
                                <p:cTn id="53" presetID="22" presetClass="entr" presetSubtype="8" fill="hold" nodeType="withEffect">
                                  <p:stCondLst>
                                    <p:cond delay="1500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500"/>
                                        <p:tgtEl>
                                          <p:spTgt spid="22"/>
                                        </p:tgtEl>
                                      </p:cBhvr>
                                    </p:animEffect>
                                  </p:childTnLst>
                                </p:cTn>
                              </p:par>
                              <p:par>
                                <p:cTn id="56" presetID="22" presetClass="entr" presetSubtype="8" fill="hold" nodeType="withEffect">
                                  <p:stCondLst>
                                    <p:cond delay="1550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500"/>
                                        <p:tgtEl>
                                          <p:spTgt spid="23"/>
                                        </p:tgtEl>
                                      </p:cBhvr>
                                    </p:animEffect>
                                  </p:childTnLst>
                                </p:cTn>
                              </p:par>
                              <p:par>
                                <p:cTn id="59" presetID="22" presetClass="entr" presetSubtype="8" fill="hold" nodeType="withEffect">
                                  <p:stCondLst>
                                    <p:cond delay="16000"/>
                                  </p:stCondLst>
                                  <p:childTnLst>
                                    <p:set>
                                      <p:cBhvr>
                                        <p:cTn id="60" dur="1" fill="hold">
                                          <p:stCondLst>
                                            <p:cond delay="0"/>
                                          </p:stCondLst>
                                        </p:cTn>
                                        <p:tgtEl>
                                          <p:spTgt spid="24"/>
                                        </p:tgtEl>
                                        <p:attrNameLst>
                                          <p:attrName>style.visibility</p:attrName>
                                        </p:attrNameLst>
                                      </p:cBhvr>
                                      <p:to>
                                        <p:strVal val="visible"/>
                                      </p:to>
                                    </p:set>
                                    <p:animEffect transition="in" filter="wipe(left)">
                                      <p:cBhvr>
                                        <p:cTn id="6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62" fill="hold" display="0">
                  <p:stCondLst>
                    <p:cond delay="indefinite"/>
                  </p:stCondLst>
                  <p:endCondLst>
                    <p:cond evt="onStopAudio" delay="0">
                      <p:tgtEl>
                        <p:sldTgt/>
                      </p:tgtEl>
                    </p:cond>
                  </p:endCondLst>
                </p:cTn>
                <p:tgtEl>
                  <p:spTgt spid="14"/>
                </p:tgtEl>
              </p:cMediaNode>
            </p:audio>
          </p:childTnLst>
        </p:cTn>
      </p:par>
    </p:tnLst>
    <p:bldLst>
      <p:bldP spid="4" grpId="0"/>
      <p:bldP spid="3" grpId="0"/>
      <p:bldP spid="5" grpId="0"/>
      <p:bldP spid="6" grpId="0"/>
      <p:bldP spid="7" grpId="0"/>
      <p:bldP spid="8" grpId="0"/>
      <p:bldP spid="9"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CA826-196E-CB4E-5B3E-BD683D314F6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218C7A9-360C-BB67-2D1B-E52F23CA56C4}"/>
              </a:ext>
            </a:extLst>
          </p:cNvPr>
          <p:cNvSpPr txBox="1"/>
          <p:nvPr/>
        </p:nvSpPr>
        <p:spPr>
          <a:xfrm>
            <a:off x="3264174" y="200106"/>
            <a:ext cx="5663731" cy="1015663"/>
          </a:xfrm>
          <a:prstGeom prst="rect">
            <a:avLst/>
          </a:prstGeom>
          <a:noFill/>
        </p:spPr>
        <p:txBody>
          <a:bodyPr wrap="none" rtlCol="0">
            <a:spAutoFit/>
          </a:bodyPr>
          <a:lstStyle/>
          <a:p>
            <a:pPr lvl="0" algn="ctr">
              <a:defRPr/>
            </a:pPr>
            <a:r>
              <a:rPr lang="en-GB" sz="6000" b="1">
                <a:solidFill>
                  <a:srgbClr val="002A41"/>
                </a:solidFill>
              </a:rPr>
              <a:t>The 2+8 Method</a:t>
            </a:r>
          </a:p>
        </p:txBody>
      </p:sp>
      <p:pic>
        <p:nvPicPr>
          <p:cNvPr id="2" name="Graphic 1">
            <a:extLst>
              <a:ext uri="{FF2B5EF4-FFF2-40B4-BE49-F238E27FC236}">
                <a16:creationId xmlns:a16="http://schemas.microsoft.com/office/drawing/2014/main" id="{0D1247C7-1FF3-05C8-F5B0-C1DCB1A8C7E7}"/>
              </a:ext>
            </a:extLst>
          </p:cNvPr>
          <p:cNvPicPr>
            <a:picLocks noChangeAspect="1"/>
          </p:cNvPicPr>
          <p:nvPr/>
        </p:nvPicPr>
        <p:blipFill>
          <a:blip>
            <a:extLst>
              <a:ext uri="{96DAC541-7B7A-43D3-8B79-37D633B846F1}">
                <asvg:svgBlip xmlns:asvg="http://schemas.microsoft.com/office/drawing/2016/SVG/main" r:embed="rId5"/>
              </a:ext>
            </a:extLst>
          </a:blip>
          <a:srcRect t="17273" b="5160"/>
          <a:stretch>
            <a:fillRect/>
          </a:stretch>
        </p:blipFill>
        <p:spPr>
          <a:xfrm>
            <a:off x="1412223" y="1604089"/>
            <a:ext cx="9367553" cy="6235200"/>
          </a:xfrm>
          <a:prstGeom prst="rect">
            <a:avLst/>
          </a:prstGeom>
        </p:spPr>
      </p:pic>
      <p:sp>
        <p:nvSpPr>
          <p:cNvPr id="3" name="TextBox 2">
            <a:extLst>
              <a:ext uri="{FF2B5EF4-FFF2-40B4-BE49-F238E27FC236}">
                <a16:creationId xmlns:a16="http://schemas.microsoft.com/office/drawing/2014/main" id="{669440EF-29D5-A95E-7D7D-3C2AF7B5D0B1}"/>
              </a:ext>
            </a:extLst>
          </p:cNvPr>
          <p:cNvSpPr txBox="1"/>
          <p:nvPr/>
        </p:nvSpPr>
        <p:spPr>
          <a:xfrm>
            <a:off x="6540425" y="2883317"/>
            <a:ext cx="2496451" cy="461665"/>
          </a:xfrm>
          <a:prstGeom prst="rect">
            <a:avLst/>
          </a:prstGeom>
          <a:noFill/>
        </p:spPr>
        <p:txBody>
          <a:bodyPr wrap="square" rtlCol="0">
            <a:spAutoFit/>
          </a:bodyPr>
          <a:lstStyle/>
          <a:p>
            <a:pPr algn="ctr"/>
            <a:r>
              <a:rPr lang="en-GB" sz="2400" b="1">
                <a:solidFill>
                  <a:srgbClr val="002A41"/>
                </a:solidFill>
              </a:rPr>
              <a:t>Seminar reading</a:t>
            </a:r>
            <a:endParaRPr lang="en-GB" sz="2000" b="1">
              <a:solidFill>
                <a:srgbClr val="002A41"/>
              </a:solidFill>
            </a:endParaRPr>
          </a:p>
        </p:txBody>
      </p:sp>
      <p:sp>
        <p:nvSpPr>
          <p:cNvPr id="5" name="TextBox 4">
            <a:extLst>
              <a:ext uri="{FF2B5EF4-FFF2-40B4-BE49-F238E27FC236}">
                <a16:creationId xmlns:a16="http://schemas.microsoft.com/office/drawing/2014/main" id="{3C5313E8-EBF2-A1B4-7191-A83F20946995}"/>
              </a:ext>
            </a:extLst>
          </p:cNvPr>
          <p:cNvSpPr txBox="1"/>
          <p:nvPr/>
        </p:nvSpPr>
        <p:spPr>
          <a:xfrm>
            <a:off x="6540425" y="4262096"/>
            <a:ext cx="2496451" cy="461665"/>
          </a:xfrm>
          <a:prstGeom prst="rect">
            <a:avLst/>
          </a:prstGeom>
          <a:noFill/>
        </p:spPr>
        <p:txBody>
          <a:bodyPr wrap="square" rtlCol="0">
            <a:spAutoFit/>
          </a:bodyPr>
          <a:lstStyle/>
          <a:p>
            <a:pPr algn="ctr"/>
            <a:r>
              <a:rPr lang="en-GB" sz="2400" b="1">
                <a:solidFill>
                  <a:srgbClr val="002A41"/>
                </a:solidFill>
              </a:rPr>
              <a:t>Essay planning</a:t>
            </a:r>
            <a:endParaRPr lang="en-GB" sz="2000" b="1">
              <a:solidFill>
                <a:srgbClr val="002A41"/>
              </a:solidFill>
            </a:endParaRPr>
          </a:p>
        </p:txBody>
      </p:sp>
      <p:sp>
        <p:nvSpPr>
          <p:cNvPr id="6" name="TextBox 5">
            <a:extLst>
              <a:ext uri="{FF2B5EF4-FFF2-40B4-BE49-F238E27FC236}">
                <a16:creationId xmlns:a16="http://schemas.microsoft.com/office/drawing/2014/main" id="{19DDE97D-A125-30B5-7235-89B708EA1829}"/>
              </a:ext>
            </a:extLst>
          </p:cNvPr>
          <p:cNvSpPr txBox="1"/>
          <p:nvPr/>
        </p:nvSpPr>
        <p:spPr>
          <a:xfrm>
            <a:off x="3152411" y="2313403"/>
            <a:ext cx="2496451" cy="1200329"/>
          </a:xfrm>
          <a:prstGeom prst="rect">
            <a:avLst/>
          </a:prstGeom>
          <a:noFill/>
        </p:spPr>
        <p:txBody>
          <a:bodyPr wrap="square" rtlCol="0">
            <a:spAutoFit/>
          </a:bodyPr>
          <a:lstStyle/>
          <a:p>
            <a:pPr algn="ctr"/>
            <a:r>
              <a:rPr lang="en-GB" sz="3600" b="1">
                <a:solidFill>
                  <a:srgbClr val="002A41"/>
                </a:solidFill>
              </a:rPr>
              <a:t>Proofread report</a:t>
            </a:r>
          </a:p>
        </p:txBody>
      </p:sp>
      <p:sp>
        <p:nvSpPr>
          <p:cNvPr id="7" name="TextBox 6">
            <a:extLst>
              <a:ext uri="{FF2B5EF4-FFF2-40B4-BE49-F238E27FC236}">
                <a16:creationId xmlns:a16="http://schemas.microsoft.com/office/drawing/2014/main" id="{D12D8AB4-3D2B-9698-C8D5-8D91C62F257D}"/>
              </a:ext>
            </a:extLst>
          </p:cNvPr>
          <p:cNvSpPr txBox="1"/>
          <p:nvPr/>
        </p:nvSpPr>
        <p:spPr>
          <a:xfrm>
            <a:off x="6543137" y="1964131"/>
            <a:ext cx="2496451" cy="461665"/>
          </a:xfrm>
          <a:prstGeom prst="rect">
            <a:avLst/>
          </a:prstGeom>
          <a:noFill/>
        </p:spPr>
        <p:txBody>
          <a:bodyPr wrap="square" rtlCol="0">
            <a:spAutoFit/>
          </a:bodyPr>
          <a:lstStyle/>
          <a:p>
            <a:pPr algn="ctr"/>
            <a:r>
              <a:rPr lang="en-GB" sz="2400" b="1">
                <a:solidFill>
                  <a:srgbClr val="002A41"/>
                </a:solidFill>
              </a:rPr>
              <a:t>Organise notes</a:t>
            </a:r>
            <a:endParaRPr lang="en-GB" sz="2000" b="1">
              <a:solidFill>
                <a:srgbClr val="002A41"/>
              </a:solidFill>
            </a:endParaRPr>
          </a:p>
        </p:txBody>
      </p:sp>
      <p:sp>
        <p:nvSpPr>
          <p:cNvPr id="8" name="TextBox 7">
            <a:extLst>
              <a:ext uri="{FF2B5EF4-FFF2-40B4-BE49-F238E27FC236}">
                <a16:creationId xmlns:a16="http://schemas.microsoft.com/office/drawing/2014/main" id="{9FAC4379-073C-C018-48B3-40E247A4CC21}"/>
              </a:ext>
            </a:extLst>
          </p:cNvPr>
          <p:cNvSpPr txBox="1"/>
          <p:nvPr/>
        </p:nvSpPr>
        <p:spPr>
          <a:xfrm>
            <a:off x="6543139" y="3342910"/>
            <a:ext cx="2496451" cy="461665"/>
          </a:xfrm>
          <a:prstGeom prst="rect">
            <a:avLst/>
          </a:prstGeom>
          <a:noFill/>
        </p:spPr>
        <p:txBody>
          <a:bodyPr wrap="square" rtlCol="0">
            <a:spAutoFit/>
          </a:bodyPr>
          <a:lstStyle/>
          <a:p>
            <a:pPr algn="ctr"/>
            <a:r>
              <a:rPr lang="en-GB" sz="2400" b="1">
                <a:solidFill>
                  <a:srgbClr val="002A41"/>
                </a:solidFill>
              </a:rPr>
              <a:t>Email professor</a:t>
            </a:r>
            <a:endParaRPr lang="en-GB" sz="2000" b="1">
              <a:solidFill>
                <a:srgbClr val="002A41"/>
              </a:solidFill>
            </a:endParaRPr>
          </a:p>
        </p:txBody>
      </p:sp>
      <p:sp>
        <p:nvSpPr>
          <p:cNvPr id="9" name="TextBox 8">
            <a:extLst>
              <a:ext uri="{FF2B5EF4-FFF2-40B4-BE49-F238E27FC236}">
                <a16:creationId xmlns:a16="http://schemas.microsoft.com/office/drawing/2014/main" id="{E4C6B13C-1B7D-4E66-9081-F51184E65358}"/>
              </a:ext>
            </a:extLst>
          </p:cNvPr>
          <p:cNvSpPr txBox="1"/>
          <p:nvPr/>
        </p:nvSpPr>
        <p:spPr>
          <a:xfrm>
            <a:off x="3149700" y="3980950"/>
            <a:ext cx="2496451" cy="1200329"/>
          </a:xfrm>
          <a:prstGeom prst="rect">
            <a:avLst/>
          </a:prstGeom>
          <a:noFill/>
        </p:spPr>
        <p:txBody>
          <a:bodyPr wrap="square" rtlCol="0">
            <a:spAutoFit/>
          </a:bodyPr>
          <a:lstStyle/>
          <a:p>
            <a:pPr algn="ctr"/>
            <a:r>
              <a:rPr lang="en-GB" sz="3600" b="1">
                <a:solidFill>
                  <a:srgbClr val="002A41"/>
                </a:solidFill>
              </a:rPr>
              <a:t>Food shopping</a:t>
            </a:r>
          </a:p>
        </p:txBody>
      </p:sp>
      <p:sp>
        <p:nvSpPr>
          <p:cNvPr id="11" name="TextBox 10">
            <a:extLst>
              <a:ext uri="{FF2B5EF4-FFF2-40B4-BE49-F238E27FC236}">
                <a16:creationId xmlns:a16="http://schemas.microsoft.com/office/drawing/2014/main" id="{869F9C66-B174-7C86-37DA-0CBFB2F09010}"/>
              </a:ext>
            </a:extLst>
          </p:cNvPr>
          <p:cNvSpPr txBox="1"/>
          <p:nvPr/>
        </p:nvSpPr>
        <p:spPr>
          <a:xfrm>
            <a:off x="6543137" y="5181279"/>
            <a:ext cx="2496451" cy="461665"/>
          </a:xfrm>
          <a:prstGeom prst="rect">
            <a:avLst/>
          </a:prstGeom>
          <a:noFill/>
        </p:spPr>
        <p:txBody>
          <a:bodyPr wrap="square" rtlCol="0">
            <a:spAutoFit/>
          </a:bodyPr>
          <a:lstStyle/>
          <a:p>
            <a:pPr algn="ctr"/>
            <a:r>
              <a:rPr lang="en-GB" sz="2400" b="1">
                <a:solidFill>
                  <a:srgbClr val="002A41"/>
                </a:solidFill>
              </a:rPr>
              <a:t>Plan social</a:t>
            </a:r>
            <a:endParaRPr lang="en-GB" sz="2000" b="1">
              <a:solidFill>
                <a:srgbClr val="002A41"/>
              </a:solidFill>
            </a:endParaRPr>
          </a:p>
        </p:txBody>
      </p:sp>
      <p:sp>
        <p:nvSpPr>
          <p:cNvPr id="12" name="TextBox 11">
            <a:extLst>
              <a:ext uri="{FF2B5EF4-FFF2-40B4-BE49-F238E27FC236}">
                <a16:creationId xmlns:a16="http://schemas.microsoft.com/office/drawing/2014/main" id="{1B2CD129-B63A-1987-A66D-F183DAB3EFA5}"/>
              </a:ext>
            </a:extLst>
          </p:cNvPr>
          <p:cNvSpPr txBox="1"/>
          <p:nvPr/>
        </p:nvSpPr>
        <p:spPr>
          <a:xfrm>
            <a:off x="6543137" y="3802503"/>
            <a:ext cx="2496451" cy="461665"/>
          </a:xfrm>
          <a:prstGeom prst="rect">
            <a:avLst/>
          </a:prstGeom>
          <a:noFill/>
        </p:spPr>
        <p:txBody>
          <a:bodyPr wrap="square" rtlCol="0">
            <a:spAutoFit/>
          </a:bodyPr>
          <a:lstStyle/>
          <a:p>
            <a:pPr algn="ctr"/>
            <a:r>
              <a:rPr lang="en-GB" sz="2400" b="1">
                <a:solidFill>
                  <a:srgbClr val="002A41"/>
                </a:solidFill>
              </a:rPr>
              <a:t>Clean bathroom</a:t>
            </a:r>
            <a:endParaRPr lang="en-GB" sz="2000" b="1">
              <a:solidFill>
                <a:srgbClr val="002A41"/>
              </a:solidFill>
            </a:endParaRPr>
          </a:p>
        </p:txBody>
      </p:sp>
      <p:sp>
        <p:nvSpPr>
          <p:cNvPr id="13" name="TextBox 12">
            <a:extLst>
              <a:ext uri="{FF2B5EF4-FFF2-40B4-BE49-F238E27FC236}">
                <a16:creationId xmlns:a16="http://schemas.microsoft.com/office/drawing/2014/main" id="{1E6F77A6-FE47-47D9-92BA-60CCFD4DFA03}"/>
              </a:ext>
            </a:extLst>
          </p:cNvPr>
          <p:cNvSpPr txBox="1"/>
          <p:nvPr/>
        </p:nvSpPr>
        <p:spPr>
          <a:xfrm>
            <a:off x="6540426" y="2423724"/>
            <a:ext cx="2496451" cy="461665"/>
          </a:xfrm>
          <a:prstGeom prst="rect">
            <a:avLst/>
          </a:prstGeom>
          <a:noFill/>
        </p:spPr>
        <p:txBody>
          <a:bodyPr wrap="square" rtlCol="0">
            <a:spAutoFit/>
          </a:bodyPr>
          <a:lstStyle/>
          <a:p>
            <a:pPr algn="ctr"/>
            <a:r>
              <a:rPr lang="en-GB" sz="2400" b="1">
                <a:solidFill>
                  <a:srgbClr val="002A41"/>
                </a:solidFill>
              </a:rPr>
              <a:t>Tidy up desk</a:t>
            </a:r>
            <a:endParaRPr lang="en-GB" sz="2000" b="1">
              <a:solidFill>
                <a:srgbClr val="002A41"/>
              </a:solidFill>
            </a:endParaRPr>
          </a:p>
        </p:txBody>
      </p:sp>
      <p:sp>
        <p:nvSpPr>
          <p:cNvPr id="14" name="TextBox 13">
            <a:extLst>
              <a:ext uri="{FF2B5EF4-FFF2-40B4-BE49-F238E27FC236}">
                <a16:creationId xmlns:a16="http://schemas.microsoft.com/office/drawing/2014/main" id="{4B789B06-CCC3-1DB8-6070-DB0660181522}"/>
              </a:ext>
            </a:extLst>
          </p:cNvPr>
          <p:cNvSpPr txBox="1"/>
          <p:nvPr/>
        </p:nvSpPr>
        <p:spPr>
          <a:xfrm>
            <a:off x="6537713" y="4721689"/>
            <a:ext cx="2496451" cy="461665"/>
          </a:xfrm>
          <a:prstGeom prst="rect">
            <a:avLst/>
          </a:prstGeom>
          <a:noFill/>
        </p:spPr>
        <p:txBody>
          <a:bodyPr wrap="square" rtlCol="0">
            <a:spAutoFit/>
          </a:bodyPr>
          <a:lstStyle/>
          <a:p>
            <a:pPr algn="ctr"/>
            <a:r>
              <a:rPr lang="en-GB" sz="2400" b="1">
                <a:solidFill>
                  <a:srgbClr val="002A41"/>
                </a:solidFill>
              </a:rPr>
              <a:t>Call mum</a:t>
            </a:r>
            <a:endParaRPr lang="en-GB" sz="2000" b="1">
              <a:solidFill>
                <a:srgbClr val="002A41"/>
              </a:solidFill>
            </a:endParaRPr>
          </a:p>
        </p:txBody>
      </p:sp>
      <p:cxnSp>
        <p:nvCxnSpPr>
          <p:cNvPr id="20" name="Straight Connector 19">
            <a:extLst>
              <a:ext uri="{FF2B5EF4-FFF2-40B4-BE49-F238E27FC236}">
                <a16:creationId xmlns:a16="http://schemas.microsoft.com/office/drawing/2014/main" id="{7CBA39D9-5E9A-74AF-0B8A-51A79902855B}"/>
              </a:ext>
            </a:extLst>
          </p:cNvPr>
          <p:cNvCxnSpPr/>
          <p:nvPr/>
        </p:nvCxnSpPr>
        <p:spPr>
          <a:xfrm>
            <a:off x="6096000" y="1964131"/>
            <a:ext cx="0" cy="3604715"/>
          </a:xfrm>
          <a:prstGeom prst="line">
            <a:avLst/>
          </a:prstGeom>
          <a:ln w="76200">
            <a:solidFill>
              <a:srgbClr val="0F9ED5"/>
            </a:solidFill>
          </a:ln>
        </p:spPr>
        <p:style>
          <a:lnRef idx="2">
            <a:schemeClr val="accent1"/>
          </a:lnRef>
          <a:fillRef idx="0">
            <a:schemeClr val="accent1"/>
          </a:fillRef>
          <a:effectRef idx="1">
            <a:schemeClr val="accent1"/>
          </a:effectRef>
          <a:fontRef idx="minor">
            <a:schemeClr val="tx1"/>
          </a:fontRef>
        </p:style>
      </p:cxnSp>
      <p:pic>
        <p:nvPicPr>
          <p:cNvPr id="10" name="Slide 7">
            <a:hlinkClick r:id="" action="ppaction://media"/>
            <a:extLst>
              <a:ext uri="{FF2B5EF4-FFF2-40B4-BE49-F238E27FC236}">
                <a16:creationId xmlns:a16="http://schemas.microsoft.com/office/drawing/2014/main" id="{9E50FD39-4E18-2B45-6ACC-E550E39964A6}"/>
              </a:ext>
            </a:extLst>
          </p:cNvPr>
          <p:cNvPicPr>
            <a:picLocks noChangeAspect="1"/>
          </p:cNvPicPr>
          <p:nvPr>
            <a:audioFile r:link="rId1"/>
            <p:extLst>
              <p:ext uri="{DAA4B4D4-6D71-4841-9C94-3DE7FCFB9230}">
                <p14:media xmlns:p14="http://schemas.microsoft.com/office/powerpoint/2010/main" r:embed="rId2">
                  <p14:trim st="444" end="798.8163"/>
                </p14:media>
              </p:ext>
            </p:extLst>
          </p:nvPr>
        </p:nvPicPr>
        <p:blipFill>
          <a:blip r:embed="rId6"/>
          <a:stretch>
            <a:fillRect/>
          </a:stretch>
        </p:blipFill>
        <p:spPr>
          <a:xfrm>
            <a:off x="-423440" y="6332784"/>
            <a:ext cx="487363" cy="487363"/>
          </a:xfrm>
          <a:prstGeom prst="rect">
            <a:avLst/>
          </a:prstGeom>
        </p:spPr>
      </p:pic>
    </p:spTree>
    <p:extLst>
      <p:ext uri="{BB962C8B-B14F-4D97-AF65-F5344CB8AC3E}">
        <p14:creationId xmlns:p14="http://schemas.microsoft.com/office/powerpoint/2010/main" val="35905019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378" fill="hold"/>
                                        <p:tgtEl>
                                          <p:spTgt spid="10"/>
                                        </p:tgtEl>
                                      </p:cBhvr>
                                    </p:cmd>
                                  </p:childTnLst>
                                </p:cTn>
                              </p:par>
                              <p:par>
                                <p:cTn id="7" presetID="12" presetClass="entr" presetSubtype="1" fill="hold" grpId="0" nodeType="withEffect">
                                  <p:stCondLst>
                                    <p:cond delay="150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700"/>
                                        <p:tgtEl>
                                          <p:spTgt spid="4"/>
                                        </p:tgtEl>
                                        <p:attrNameLst>
                                          <p:attrName>ppt_y</p:attrName>
                                        </p:attrNameLst>
                                      </p:cBhvr>
                                      <p:tavLst>
                                        <p:tav tm="0">
                                          <p:val>
                                            <p:strVal val="#ppt_y-#ppt_h*1.125000"/>
                                          </p:val>
                                        </p:tav>
                                        <p:tav tm="100000">
                                          <p:val>
                                            <p:strVal val="#ppt_y"/>
                                          </p:val>
                                        </p:tav>
                                      </p:tavLst>
                                    </p:anim>
                                    <p:animEffect transition="in" filter="wipe(down)">
                                      <p:cBhvr>
                                        <p:cTn id="10" dur="700"/>
                                        <p:tgtEl>
                                          <p:spTgt spid="4"/>
                                        </p:tgtEl>
                                      </p:cBhvr>
                                    </p:animEffect>
                                  </p:childTnLst>
                                </p:cTn>
                              </p:par>
                              <p:par>
                                <p:cTn id="11" presetID="12" presetClass="entr" presetSubtype="4" fill="hold" grpId="0" nodeType="withEffect">
                                  <p:stCondLst>
                                    <p:cond delay="55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up)">
                                      <p:cBhvr>
                                        <p:cTn id="14" dur="500"/>
                                        <p:tgtEl>
                                          <p:spTgt spid="6"/>
                                        </p:tgtEl>
                                      </p:cBhvr>
                                    </p:animEffect>
                                  </p:childTnLst>
                                </p:cTn>
                              </p:par>
                              <p:par>
                                <p:cTn id="15" presetID="12" presetClass="entr" presetSubtype="4" fill="hold" grpId="0" nodeType="withEffect">
                                  <p:stCondLst>
                                    <p:cond delay="600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p:tgtEl>
                                          <p:spTgt spid="9"/>
                                        </p:tgtEl>
                                        <p:attrNameLst>
                                          <p:attrName>ppt_y</p:attrName>
                                        </p:attrNameLst>
                                      </p:cBhvr>
                                      <p:tavLst>
                                        <p:tav tm="0">
                                          <p:val>
                                            <p:strVal val="#ppt_y+#ppt_h*1.125000"/>
                                          </p:val>
                                        </p:tav>
                                        <p:tav tm="100000">
                                          <p:val>
                                            <p:strVal val="#ppt_y"/>
                                          </p:val>
                                        </p:tav>
                                      </p:tavLst>
                                    </p:anim>
                                    <p:animEffect transition="in" filter="wipe(up)">
                                      <p:cBhvr>
                                        <p:cTn id="18" dur="500"/>
                                        <p:tgtEl>
                                          <p:spTgt spid="9"/>
                                        </p:tgtEl>
                                      </p:cBhvr>
                                    </p:animEffect>
                                  </p:childTnLst>
                                </p:cTn>
                              </p:par>
                              <p:par>
                                <p:cTn id="19" presetID="22" presetClass="entr" presetSubtype="1" fill="hold" nodeType="withEffect">
                                  <p:stCondLst>
                                    <p:cond delay="7000"/>
                                  </p:st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500"/>
                                        <p:tgtEl>
                                          <p:spTgt spid="20"/>
                                        </p:tgtEl>
                                      </p:cBhvr>
                                    </p:animEffect>
                                  </p:childTnLst>
                                </p:cTn>
                              </p:par>
                              <p:par>
                                <p:cTn id="22" presetID="12" presetClass="entr" presetSubtype="4" fill="hold" grpId="0" nodeType="withEffect">
                                  <p:stCondLst>
                                    <p:cond delay="1080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p:tgtEl>
                                          <p:spTgt spid="7"/>
                                        </p:tgtEl>
                                        <p:attrNameLst>
                                          <p:attrName>ppt_y</p:attrName>
                                        </p:attrNameLst>
                                      </p:cBhvr>
                                      <p:tavLst>
                                        <p:tav tm="0">
                                          <p:val>
                                            <p:strVal val="#ppt_y+#ppt_h*1.125000"/>
                                          </p:val>
                                        </p:tav>
                                        <p:tav tm="100000">
                                          <p:val>
                                            <p:strVal val="#ppt_y"/>
                                          </p:val>
                                        </p:tav>
                                      </p:tavLst>
                                    </p:anim>
                                    <p:animEffect transition="in" filter="wipe(up)">
                                      <p:cBhvr>
                                        <p:cTn id="25" dur="500"/>
                                        <p:tgtEl>
                                          <p:spTgt spid="7"/>
                                        </p:tgtEl>
                                      </p:cBhvr>
                                    </p:animEffect>
                                  </p:childTnLst>
                                </p:cTn>
                              </p:par>
                              <p:par>
                                <p:cTn id="26" presetID="12" presetClass="entr" presetSubtype="4" fill="hold" grpId="0" nodeType="withEffect">
                                  <p:stCondLst>
                                    <p:cond delay="1130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p:tgtEl>
                                          <p:spTgt spid="13"/>
                                        </p:tgtEl>
                                        <p:attrNameLst>
                                          <p:attrName>ppt_y</p:attrName>
                                        </p:attrNameLst>
                                      </p:cBhvr>
                                      <p:tavLst>
                                        <p:tav tm="0">
                                          <p:val>
                                            <p:strVal val="#ppt_y+#ppt_h*1.125000"/>
                                          </p:val>
                                        </p:tav>
                                        <p:tav tm="100000">
                                          <p:val>
                                            <p:strVal val="#ppt_y"/>
                                          </p:val>
                                        </p:tav>
                                      </p:tavLst>
                                    </p:anim>
                                    <p:animEffect transition="in" filter="wipe(up)">
                                      <p:cBhvr>
                                        <p:cTn id="29" dur="500"/>
                                        <p:tgtEl>
                                          <p:spTgt spid="13"/>
                                        </p:tgtEl>
                                      </p:cBhvr>
                                    </p:animEffect>
                                  </p:childTnLst>
                                </p:cTn>
                              </p:par>
                              <p:par>
                                <p:cTn id="30" presetID="12" presetClass="entr" presetSubtype="4" fill="hold" grpId="0" nodeType="withEffect">
                                  <p:stCondLst>
                                    <p:cond delay="1180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ppt_y</p:attrName>
                                        </p:attrNameLst>
                                      </p:cBhvr>
                                      <p:tavLst>
                                        <p:tav tm="0">
                                          <p:val>
                                            <p:strVal val="#ppt_y+#ppt_h*1.125000"/>
                                          </p:val>
                                        </p:tav>
                                        <p:tav tm="100000">
                                          <p:val>
                                            <p:strVal val="#ppt_y"/>
                                          </p:val>
                                        </p:tav>
                                      </p:tavLst>
                                    </p:anim>
                                    <p:animEffect transition="in" filter="wipe(up)">
                                      <p:cBhvr>
                                        <p:cTn id="33" dur="500"/>
                                        <p:tgtEl>
                                          <p:spTgt spid="3"/>
                                        </p:tgtEl>
                                      </p:cBhvr>
                                    </p:animEffect>
                                  </p:childTnLst>
                                </p:cTn>
                              </p:par>
                              <p:par>
                                <p:cTn id="34" presetID="12" presetClass="entr" presetSubtype="4" fill="hold" grpId="0" nodeType="withEffect">
                                  <p:stCondLst>
                                    <p:cond delay="1230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p:tgtEl>
                                          <p:spTgt spid="8"/>
                                        </p:tgtEl>
                                        <p:attrNameLst>
                                          <p:attrName>ppt_y</p:attrName>
                                        </p:attrNameLst>
                                      </p:cBhvr>
                                      <p:tavLst>
                                        <p:tav tm="0">
                                          <p:val>
                                            <p:strVal val="#ppt_y+#ppt_h*1.125000"/>
                                          </p:val>
                                        </p:tav>
                                        <p:tav tm="100000">
                                          <p:val>
                                            <p:strVal val="#ppt_y"/>
                                          </p:val>
                                        </p:tav>
                                      </p:tavLst>
                                    </p:anim>
                                    <p:animEffect transition="in" filter="wipe(up)">
                                      <p:cBhvr>
                                        <p:cTn id="37" dur="500"/>
                                        <p:tgtEl>
                                          <p:spTgt spid="8"/>
                                        </p:tgtEl>
                                      </p:cBhvr>
                                    </p:animEffect>
                                  </p:childTnLst>
                                </p:cTn>
                              </p:par>
                              <p:par>
                                <p:cTn id="38" presetID="12" presetClass="entr" presetSubtype="4" fill="hold" grpId="0" nodeType="withEffect">
                                  <p:stCondLst>
                                    <p:cond delay="128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p:tgtEl>
                                          <p:spTgt spid="12"/>
                                        </p:tgtEl>
                                        <p:attrNameLst>
                                          <p:attrName>ppt_y</p:attrName>
                                        </p:attrNameLst>
                                      </p:cBhvr>
                                      <p:tavLst>
                                        <p:tav tm="0">
                                          <p:val>
                                            <p:strVal val="#ppt_y+#ppt_h*1.125000"/>
                                          </p:val>
                                        </p:tav>
                                        <p:tav tm="100000">
                                          <p:val>
                                            <p:strVal val="#ppt_y"/>
                                          </p:val>
                                        </p:tav>
                                      </p:tavLst>
                                    </p:anim>
                                    <p:animEffect transition="in" filter="wipe(up)">
                                      <p:cBhvr>
                                        <p:cTn id="41" dur="500"/>
                                        <p:tgtEl>
                                          <p:spTgt spid="12"/>
                                        </p:tgtEl>
                                      </p:cBhvr>
                                    </p:animEffect>
                                  </p:childTnLst>
                                </p:cTn>
                              </p:par>
                              <p:par>
                                <p:cTn id="42" presetID="12" presetClass="entr" presetSubtype="4" fill="hold" grpId="0" nodeType="withEffect">
                                  <p:stCondLst>
                                    <p:cond delay="1330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p:tgtEl>
                                          <p:spTgt spid="5"/>
                                        </p:tgtEl>
                                        <p:attrNameLst>
                                          <p:attrName>ppt_y</p:attrName>
                                        </p:attrNameLst>
                                      </p:cBhvr>
                                      <p:tavLst>
                                        <p:tav tm="0">
                                          <p:val>
                                            <p:strVal val="#ppt_y+#ppt_h*1.125000"/>
                                          </p:val>
                                        </p:tav>
                                        <p:tav tm="100000">
                                          <p:val>
                                            <p:strVal val="#ppt_y"/>
                                          </p:val>
                                        </p:tav>
                                      </p:tavLst>
                                    </p:anim>
                                    <p:animEffect transition="in" filter="wipe(up)">
                                      <p:cBhvr>
                                        <p:cTn id="45" dur="500"/>
                                        <p:tgtEl>
                                          <p:spTgt spid="5"/>
                                        </p:tgtEl>
                                      </p:cBhvr>
                                    </p:animEffect>
                                  </p:childTnLst>
                                </p:cTn>
                              </p:par>
                              <p:par>
                                <p:cTn id="46" presetID="12" presetClass="entr" presetSubtype="4" fill="hold" grpId="0" nodeType="withEffect">
                                  <p:stCondLst>
                                    <p:cond delay="138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p:tgtEl>
                                          <p:spTgt spid="14"/>
                                        </p:tgtEl>
                                        <p:attrNameLst>
                                          <p:attrName>ppt_y</p:attrName>
                                        </p:attrNameLst>
                                      </p:cBhvr>
                                      <p:tavLst>
                                        <p:tav tm="0">
                                          <p:val>
                                            <p:strVal val="#ppt_y+#ppt_h*1.125000"/>
                                          </p:val>
                                        </p:tav>
                                        <p:tav tm="100000">
                                          <p:val>
                                            <p:strVal val="#ppt_y"/>
                                          </p:val>
                                        </p:tav>
                                      </p:tavLst>
                                    </p:anim>
                                    <p:animEffect transition="in" filter="wipe(up)">
                                      <p:cBhvr>
                                        <p:cTn id="49" dur="500"/>
                                        <p:tgtEl>
                                          <p:spTgt spid="14"/>
                                        </p:tgtEl>
                                      </p:cBhvr>
                                    </p:animEffect>
                                  </p:childTnLst>
                                </p:cTn>
                              </p:par>
                              <p:par>
                                <p:cTn id="50" presetID="12" presetClass="entr" presetSubtype="4" fill="hold" grpId="0" nodeType="withEffect">
                                  <p:stCondLst>
                                    <p:cond delay="143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p:tgtEl>
                                          <p:spTgt spid="11"/>
                                        </p:tgtEl>
                                        <p:attrNameLst>
                                          <p:attrName>ppt_y</p:attrName>
                                        </p:attrNameLst>
                                      </p:cBhvr>
                                      <p:tavLst>
                                        <p:tav tm="0">
                                          <p:val>
                                            <p:strVal val="#ppt_y+#ppt_h*1.125000"/>
                                          </p:val>
                                        </p:tav>
                                        <p:tav tm="100000">
                                          <p:val>
                                            <p:strVal val="#ppt_y"/>
                                          </p:val>
                                        </p:tav>
                                      </p:tavLst>
                                    </p:anim>
                                    <p:animEffect transition="in" filter="wipe(up)">
                                      <p:cBhvr>
                                        <p:cTn id="5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4" fill="hold" display="0">
                  <p:stCondLst>
                    <p:cond delay="indefinite"/>
                  </p:stCondLst>
                  <p:endCondLst>
                    <p:cond evt="onStopAudio" delay="0">
                      <p:tgtEl>
                        <p:sldTgt/>
                      </p:tgtEl>
                    </p:cond>
                  </p:endCondLst>
                </p:cTn>
                <p:tgtEl>
                  <p:spTgt spid="10"/>
                </p:tgtEl>
              </p:cMediaNode>
            </p:audio>
          </p:childTnLst>
        </p:cTn>
      </p:par>
    </p:tnLst>
    <p:bldLst>
      <p:bldP spid="4" grpId="0"/>
      <p:bldP spid="3" grpId="0"/>
      <p:bldP spid="5" grpId="0"/>
      <p:bldP spid="6" grpId="0"/>
      <p:bldP spid="7" grpId="0"/>
      <p:bldP spid="8" grpId="0"/>
      <p:bldP spid="9" grpId="0"/>
      <p:bldP spid="11" grpId="0"/>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AC240-A131-4BD6-7385-8491A39B61F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2FF3162-B619-7BED-A361-2CAFC298363E}"/>
              </a:ext>
            </a:extLst>
          </p:cNvPr>
          <p:cNvSpPr txBox="1"/>
          <p:nvPr/>
        </p:nvSpPr>
        <p:spPr>
          <a:xfrm>
            <a:off x="4345851" y="200106"/>
            <a:ext cx="3500382" cy="1015663"/>
          </a:xfrm>
          <a:prstGeom prst="rect">
            <a:avLst/>
          </a:prstGeom>
          <a:noFill/>
        </p:spPr>
        <p:txBody>
          <a:bodyPr wrap="none" rtlCol="0">
            <a:spAutoFit/>
          </a:bodyPr>
          <a:lstStyle/>
          <a:p>
            <a:pPr lvl="0" algn="ctr">
              <a:defRPr/>
            </a:pPr>
            <a:r>
              <a:rPr lang="en-GB" sz="6000" b="1">
                <a:solidFill>
                  <a:srgbClr val="002A41"/>
                </a:solidFill>
              </a:rPr>
              <a:t>Final Tips</a:t>
            </a:r>
          </a:p>
        </p:txBody>
      </p:sp>
      <p:pic>
        <p:nvPicPr>
          <p:cNvPr id="3" name="Graphic 2">
            <a:extLst>
              <a:ext uri="{FF2B5EF4-FFF2-40B4-BE49-F238E27FC236}">
                <a16:creationId xmlns:a16="http://schemas.microsoft.com/office/drawing/2014/main" id="{CCD32EF5-1943-160E-F866-D7F9B942666E}"/>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369200" y="4639677"/>
            <a:ext cx="1409700" cy="1409700"/>
          </a:xfrm>
          <a:prstGeom prst="rect">
            <a:avLst/>
          </a:prstGeom>
        </p:spPr>
      </p:pic>
      <p:pic>
        <p:nvPicPr>
          <p:cNvPr id="6" name="Graphic 5">
            <a:extLst>
              <a:ext uri="{FF2B5EF4-FFF2-40B4-BE49-F238E27FC236}">
                <a16:creationId xmlns:a16="http://schemas.microsoft.com/office/drawing/2014/main" id="{02BF4990-7AC1-AE49-A4B1-5020BCFF1E8B}"/>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1369200" y="3087816"/>
            <a:ext cx="1409700" cy="1409700"/>
          </a:xfrm>
          <a:prstGeom prst="rect">
            <a:avLst/>
          </a:prstGeom>
        </p:spPr>
      </p:pic>
      <p:sp>
        <p:nvSpPr>
          <p:cNvPr id="9" name="TextBox 8">
            <a:extLst>
              <a:ext uri="{FF2B5EF4-FFF2-40B4-BE49-F238E27FC236}">
                <a16:creationId xmlns:a16="http://schemas.microsoft.com/office/drawing/2014/main" id="{24C351AD-CDD1-42FF-569F-9135741FF7BC}"/>
              </a:ext>
            </a:extLst>
          </p:cNvPr>
          <p:cNvSpPr txBox="1"/>
          <p:nvPr/>
        </p:nvSpPr>
        <p:spPr>
          <a:xfrm>
            <a:off x="2950849" y="1917641"/>
            <a:ext cx="8136251" cy="707886"/>
          </a:xfrm>
          <a:prstGeom prst="rect">
            <a:avLst/>
          </a:prstGeom>
          <a:noFill/>
        </p:spPr>
        <p:txBody>
          <a:bodyPr wrap="square" rtlCol="0">
            <a:spAutoFit/>
          </a:bodyPr>
          <a:lstStyle/>
          <a:p>
            <a:r>
              <a:rPr lang="en-GB" sz="4000" b="1">
                <a:solidFill>
                  <a:srgbClr val="002A41"/>
                </a:solidFill>
              </a:rPr>
              <a:t>Break big tasks into smaller steps</a:t>
            </a:r>
            <a:endParaRPr lang="en-GB" sz="4000">
              <a:solidFill>
                <a:srgbClr val="002A41"/>
              </a:solidFill>
            </a:endParaRPr>
          </a:p>
        </p:txBody>
      </p:sp>
      <p:sp>
        <p:nvSpPr>
          <p:cNvPr id="10" name="TextBox 9">
            <a:extLst>
              <a:ext uri="{FF2B5EF4-FFF2-40B4-BE49-F238E27FC236}">
                <a16:creationId xmlns:a16="http://schemas.microsoft.com/office/drawing/2014/main" id="{D243CB4A-1526-C75C-B80B-2A8F37E8EF9E}"/>
              </a:ext>
            </a:extLst>
          </p:cNvPr>
          <p:cNvSpPr txBox="1"/>
          <p:nvPr/>
        </p:nvSpPr>
        <p:spPr>
          <a:xfrm>
            <a:off x="2950847" y="3469501"/>
            <a:ext cx="7546512" cy="707886"/>
          </a:xfrm>
          <a:prstGeom prst="rect">
            <a:avLst/>
          </a:prstGeom>
          <a:noFill/>
        </p:spPr>
        <p:txBody>
          <a:bodyPr wrap="square" rtlCol="0">
            <a:spAutoFit/>
          </a:bodyPr>
          <a:lstStyle/>
          <a:p>
            <a:r>
              <a:rPr lang="en-GB" sz="4000" b="1">
                <a:solidFill>
                  <a:srgbClr val="002A41"/>
                </a:solidFill>
              </a:rPr>
              <a:t>Use a visible planning system</a:t>
            </a:r>
            <a:endParaRPr lang="en-GB" sz="4000">
              <a:solidFill>
                <a:srgbClr val="002A41"/>
              </a:solidFill>
            </a:endParaRPr>
          </a:p>
        </p:txBody>
      </p:sp>
      <p:sp>
        <p:nvSpPr>
          <p:cNvPr id="11" name="TextBox 10">
            <a:extLst>
              <a:ext uri="{FF2B5EF4-FFF2-40B4-BE49-F238E27FC236}">
                <a16:creationId xmlns:a16="http://schemas.microsoft.com/office/drawing/2014/main" id="{14779E45-7825-AF01-43A9-FAD4F1461B3E}"/>
              </a:ext>
            </a:extLst>
          </p:cNvPr>
          <p:cNvSpPr txBox="1"/>
          <p:nvPr/>
        </p:nvSpPr>
        <p:spPr>
          <a:xfrm>
            <a:off x="2950847" y="5021362"/>
            <a:ext cx="6999922" cy="707886"/>
          </a:xfrm>
          <a:prstGeom prst="rect">
            <a:avLst/>
          </a:prstGeom>
          <a:noFill/>
        </p:spPr>
        <p:txBody>
          <a:bodyPr wrap="square" rtlCol="0">
            <a:spAutoFit/>
          </a:bodyPr>
          <a:lstStyle/>
          <a:p>
            <a:r>
              <a:rPr lang="en-GB" sz="4000" b="1">
                <a:solidFill>
                  <a:srgbClr val="002A41"/>
                </a:solidFill>
              </a:rPr>
              <a:t>Review your priorities daily</a:t>
            </a:r>
            <a:endParaRPr lang="en-GB" sz="4000">
              <a:solidFill>
                <a:srgbClr val="002A41"/>
              </a:solidFill>
            </a:endParaRPr>
          </a:p>
        </p:txBody>
      </p:sp>
      <p:pic>
        <p:nvPicPr>
          <p:cNvPr id="2" name="Slide 8">
            <a:hlinkClick r:id="" action="ppaction://media"/>
            <a:extLst>
              <a:ext uri="{FF2B5EF4-FFF2-40B4-BE49-F238E27FC236}">
                <a16:creationId xmlns:a16="http://schemas.microsoft.com/office/drawing/2014/main" id="{6D65E9BF-64C6-1126-8F9E-E428B8E17E09}"/>
              </a:ext>
            </a:extLst>
          </p:cNvPr>
          <p:cNvPicPr>
            <a:picLocks noChangeAspect="1"/>
          </p:cNvPicPr>
          <p:nvPr>
            <a:audioFile r:link="rId1"/>
            <p:extLst>
              <p:ext uri="{DAA4B4D4-6D71-4841-9C94-3DE7FCFB9230}">
                <p14:media xmlns:p14="http://schemas.microsoft.com/office/powerpoint/2010/main" r:embed="rId2">
                  <p14:trim st="4064" end="880.0657"/>
                </p14:media>
              </p:ext>
            </p:extLst>
          </p:nvPr>
        </p:nvPicPr>
        <p:blipFill>
          <a:blip r:embed="rId8"/>
          <a:stretch>
            <a:fillRect/>
          </a:stretch>
        </p:blipFill>
        <p:spPr>
          <a:xfrm>
            <a:off x="-487363" y="6402096"/>
            <a:ext cx="487363" cy="487363"/>
          </a:xfrm>
          <a:prstGeom prst="rect">
            <a:avLst/>
          </a:prstGeom>
        </p:spPr>
      </p:pic>
      <p:pic>
        <p:nvPicPr>
          <p:cNvPr id="5" name="Slide 8 redo">
            <a:hlinkClick r:id="" action="ppaction://media"/>
            <a:extLst>
              <a:ext uri="{FF2B5EF4-FFF2-40B4-BE49-F238E27FC236}">
                <a16:creationId xmlns:a16="http://schemas.microsoft.com/office/drawing/2014/main" id="{54AFAB48-BA5B-A3AF-AA43-8CB0FFC7D126}"/>
              </a:ext>
            </a:extLst>
          </p:cNvPr>
          <p:cNvPicPr>
            <a:picLocks noChangeAspect="1"/>
          </p:cNvPicPr>
          <p:nvPr>
            <a:audioFile r:link="rId1"/>
            <p:extLst>
              <p:ext uri="{DAA4B4D4-6D71-4841-9C94-3DE7FCFB9230}">
                <p14:media xmlns:p14="http://schemas.microsoft.com/office/powerpoint/2010/main" r:embed="rId3">
                  <p14:trim st="781" end="120.3333"/>
                </p14:media>
              </p:ext>
            </p:extLst>
          </p:nvPr>
        </p:nvPicPr>
        <p:blipFill>
          <a:blip r:embed="rId8"/>
          <a:stretch>
            <a:fillRect/>
          </a:stretch>
        </p:blipFill>
        <p:spPr>
          <a:xfrm>
            <a:off x="-487363" y="5805695"/>
            <a:ext cx="487363" cy="487363"/>
          </a:xfrm>
          <a:prstGeom prst="rect">
            <a:avLst/>
          </a:prstGeom>
        </p:spPr>
      </p:pic>
      <p:pic>
        <p:nvPicPr>
          <p:cNvPr id="8" name="Graphic 7">
            <a:extLst>
              <a:ext uri="{FF2B5EF4-FFF2-40B4-BE49-F238E27FC236}">
                <a16:creationId xmlns:a16="http://schemas.microsoft.com/office/drawing/2014/main" id="{A153E311-B86F-0885-A332-5B1CCBB63D8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1364937" y="1456274"/>
            <a:ext cx="1409700" cy="1409700"/>
          </a:xfrm>
          <a:prstGeom prst="rect">
            <a:avLst/>
          </a:prstGeom>
        </p:spPr>
      </p:pic>
    </p:spTree>
    <p:extLst>
      <p:ext uri="{BB962C8B-B14F-4D97-AF65-F5344CB8AC3E}">
        <p14:creationId xmlns:p14="http://schemas.microsoft.com/office/powerpoint/2010/main" val="28769028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2" fill="hold"/>
                                        <p:tgtEl>
                                          <p:spTgt spid="5"/>
                                        </p:tgtEl>
                                      </p:cBhvr>
                                    </p:cmd>
                                  </p:childTnLst>
                                </p:cTn>
                              </p:par>
                              <p:par>
                                <p:cTn id="7" presetID="12" presetClass="entr" presetSubtype="1"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700"/>
                                        <p:tgtEl>
                                          <p:spTgt spid="4"/>
                                        </p:tgtEl>
                                        <p:attrNameLst>
                                          <p:attrName>ppt_y</p:attrName>
                                        </p:attrNameLst>
                                      </p:cBhvr>
                                      <p:tavLst>
                                        <p:tav tm="0">
                                          <p:val>
                                            <p:strVal val="#ppt_y-#ppt_h*1.125000"/>
                                          </p:val>
                                        </p:tav>
                                        <p:tav tm="100000">
                                          <p:val>
                                            <p:strVal val="#ppt_y"/>
                                          </p:val>
                                        </p:tav>
                                      </p:tavLst>
                                    </p:anim>
                                    <p:animEffect transition="in" filter="wipe(down)">
                                      <p:cBhvr>
                                        <p:cTn id="10" dur="700"/>
                                        <p:tgtEl>
                                          <p:spTgt spid="4"/>
                                        </p:tgtEl>
                                      </p:cBhvr>
                                    </p:animEffect>
                                  </p:childTnLst>
                                </p:cTn>
                              </p:par>
                            </p:childTnLst>
                          </p:cTn>
                        </p:par>
                        <p:par>
                          <p:cTn id="11" fill="hold">
                            <p:stCondLst>
                              <p:cond delay="3572"/>
                            </p:stCondLst>
                            <p:childTnLst>
                              <p:par>
                                <p:cTn id="12" presetID="1" presetClass="mediacall" presetSubtype="0" fill="hold" nodeType="afterEffect">
                                  <p:stCondLst>
                                    <p:cond delay="0"/>
                                  </p:stCondLst>
                                  <p:childTnLst>
                                    <p:cmd type="call" cmd="playFrom(0.0)">
                                      <p:cBhvr>
                                        <p:cTn id="13" dur="18717" fill="hold"/>
                                        <p:tgtEl>
                                          <p:spTgt spid="2"/>
                                        </p:tgtEl>
                                      </p:cBhvr>
                                    </p:cmd>
                                  </p:childTnLst>
                                </p:cTn>
                              </p:par>
                              <p:par>
                                <p:cTn id="14" presetID="12" presetClass="entr" presetSubtype="4" fill="hold" grpId="0" nodeType="withEffect">
                                  <p:stCondLst>
                                    <p:cond delay="327"/>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p:tgtEl>
                                          <p:spTgt spid="9"/>
                                        </p:tgtEl>
                                        <p:attrNameLst>
                                          <p:attrName>ppt_y</p:attrName>
                                        </p:attrNameLst>
                                      </p:cBhvr>
                                      <p:tavLst>
                                        <p:tav tm="0">
                                          <p:val>
                                            <p:strVal val="#ppt_y+#ppt_h*1.125000"/>
                                          </p:val>
                                        </p:tav>
                                        <p:tav tm="100000">
                                          <p:val>
                                            <p:strVal val="#ppt_y"/>
                                          </p:val>
                                        </p:tav>
                                      </p:tavLst>
                                    </p:anim>
                                    <p:animEffect transition="in" filter="wipe(up)">
                                      <p:cBhvr>
                                        <p:cTn id="17" dur="500"/>
                                        <p:tgtEl>
                                          <p:spTgt spid="9"/>
                                        </p:tgtEl>
                                      </p:cBhvr>
                                    </p:animEffect>
                                  </p:childTnLst>
                                </p:cTn>
                              </p:par>
                              <p:par>
                                <p:cTn id="18" presetID="12" presetClass="entr" presetSubtype="4" fill="hold" grpId="0" nodeType="withEffect">
                                  <p:stCondLst>
                                    <p:cond delay="4808"/>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p:tgtEl>
                                          <p:spTgt spid="10"/>
                                        </p:tgtEl>
                                        <p:attrNameLst>
                                          <p:attrName>ppt_y</p:attrName>
                                        </p:attrNameLst>
                                      </p:cBhvr>
                                      <p:tavLst>
                                        <p:tav tm="0">
                                          <p:val>
                                            <p:strVal val="#ppt_y+#ppt_h*1.125000"/>
                                          </p:val>
                                        </p:tav>
                                        <p:tav tm="100000">
                                          <p:val>
                                            <p:strVal val="#ppt_y"/>
                                          </p:val>
                                        </p:tav>
                                      </p:tavLst>
                                    </p:anim>
                                    <p:animEffect transition="in" filter="wipe(up)">
                                      <p:cBhvr>
                                        <p:cTn id="21" dur="500"/>
                                        <p:tgtEl>
                                          <p:spTgt spid="10"/>
                                        </p:tgtEl>
                                      </p:cBhvr>
                                    </p:animEffect>
                                  </p:childTnLst>
                                </p:cTn>
                              </p:par>
                              <p:par>
                                <p:cTn id="22" presetID="22" presetClass="entr" presetSubtype="1" fill="hold" nodeType="withEffect">
                                  <p:stCondLst>
                                    <p:cond delay="5308"/>
                                  </p:stCondLst>
                                  <p:childTnLst>
                                    <p:set>
                                      <p:cBhvr>
                                        <p:cTn id="23" dur="1" fill="hold">
                                          <p:stCondLst>
                                            <p:cond delay="0"/>
                                          </p:stCondLst>
                                        </p:cTn>
                                        <p:tgtEl>
                                          <p:spTgt spid="6"/>
                                        </p:tgtEl>
                                        <p:attrNameLst>
                                          <p:attrName>style.visibility</p:attrName>
                                        </p:attrNameLst>
                                      </p:cBhvr>
                                      <p:to>
                                        <p:strVal val="visible"/>
                                      </p:to>
                                    </p:set>
                                    <p:animEffect transition="in" filter="wipe(up)">
                                      <p:cBhvr>
                                        <p:cTn id="24" dur="1000"/>
                                        <p:tgtEl>
                                          <p:spTgt spid="6"/>
                                        </p:tgtEl>
                                      </p:cBhvr>
                                    </p:animEffect>
                                  </p:childTnLst>
                                </p:cTn>
                              </p:par>
                              <p:par>
                                <p:cTn id="25" presetID="12" presetClass="entr" presetSubtype="4" fill="hold" grpId="0" nodeType="withEffect">
                                  <p:stCondLst>
                                    <p:cond delay="12608"/>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p:tgtEl>
                                          <p:spTgt spid="11"/>
                                        </p:tgtEl>
                                        <p:attrNameLst>
                                          <p:attrName>ppt_y</p:attrName>
                                        </p:attrNameLst>
                                      </p:cBhvr>
                                      <p:tavLst>
                                        <p:tav tm="0">
                                          <p:val>
                                            <p:strVal val="#ppt_y+#ppt_h*1.125000"/>
                                          </p:val>
                                        </p:tav>
                                        <p:tav tm="100000">
                                          <p:val>
                                            <p:strVal val="#ppt_y"/>
                                          </p:val>
                                        </p:tav>
                                      </p:tavLst>
                                    </p:anim>
                                    <p:animEffect transition="in" filter="wipe(up)">
                                      <p:cBhvr>
                                        <p:cTn id="28" dur="500"/>
                                        <p:tgtEl>
                                          <p:spTgt spid="11"/>
                                        </p:tgtEl>
                                      </p:cBhvr>
                                    </p:animEffect>
                                  </p:childTnLst>
                                </p:cTn>
                              </p:par>
                              <p:par>
                                <p:cTn id="29" presetID="22" presetClass="entr" presetSubtype="1" fill="hold" nodeType="withEffect">
                                  <p:stCondLst>
                                    <p:cond delay="13108"/>
                                  </p:stCondLst>
                                  <p:childTnLst>
                                    <p:set>
                                      <p:cBhvr>
                                        <p:cTn id="30" dur="1" fill="hold">
                                          <p:stCondLst>
                                            <p:cond delay="0"/>
                                          </p:stCondLst>
                                        </p:cTn>
                                        <p:tgtEl>
                                          <p:spTgt spid="3"/>
                                        </p:tgtEl>
                                        <p:attrNameLst>
                                          <p:attrName>style.visibility</p:attrName>
                                        </p:attrNameLst>
                                      </p:cBhvr>
                                      <p:to>
                                        <p:strVal val="visible"/>
                                      </p:to>
                                    </p:set>
                                    <p:animEffect transition="in" filter="wipe(up)">
                                      <p:cBhvr>
                                        <p:cTn id="31" dur="1000"/>
                                        <p:tgtEl>
                                          <p:spTgt spid="3"/>
                                        </p:tgtEl>
                                      </p:cBhvr>
                                    </p:animEffect>
                                  </p:childTnLst>
                                </p:cTn>
                              </p:par>
                              <p:par>
                                <p:cTn id="32" presetID="22" presetClass="entr" presetSubtype="4" fill="hold" nodeType="withEffect">
                                  <p:stCondLst>
                                    <p:cond delay="83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5" fill="hold" display="0">
                  <p:stCondLst>
                    <p:cond delay="indefinite"/>
                  </p:stCondLst>
                  <p:endCondLst>
                    <p:cond evt="onStopAudio" delay="0">
                      <p:tgtEl>
                        <p:sldTgt/>
                      </p:tgtEl>
                    </p:cond>
                  </p:endCondLst>
                </p:cTn>
                <p:tgtEl>
                  <p:spTgt spid="2"/>
                </p:tgtEl>
              </p:cMediaNode>
            </p:audio>
            <p:audio>
              <p:cMediaNode vol="80000">
                <p:cTn id="36" fill="hold" display="0">
                  <p:stCondLst>
                    <p:cond delay="indefinite"/>
                  </p:stCondLst>
                  <p:endCondLst>
                    <p:cond evt="onStopAudio" delay="0">
                      <p:tgtEl>
                        <p:sldTgt/>
                      </p:tgtEl>
                    </p:cond>
                  </p:endCondLst>
                </p:cTn>
                <p:tgtEl>
                  <p:spTgt spid="5"/>
                </p:tgtEl>
              </p:cMediaNode>
            </p:audio>
          </p:childTnLst>
        </p:cTn>
      </p:par>
    </p:tnLst>
    <p:bldLst>
      <p:bldP spid="4" grpId="0"/>
      <p:bldP spid="9"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7BEBA-1150-FD96-D0BC-5FCA5C74DA7B}"/>
            </a:ext>
          </a:extLst>
        </p:cNvPr>
        <p:cNvGrpSpPr/>
        <p:nvPr/>
      </p:nvGrpSpPr>
      <p:grpSpPr>
        <a:xfrm>
          <a:off x="0" y="0"/>
          <a:ext cx="0" cy="0"/>
          <a:chOff x="0" y="0"/>
          <a:chExt cx="0" cy="0"/>
        </a:xfrm>
      </p:grpSpPr>
      <p:pic>
        <p:nvPicPr>
          <p:cNvPr id="12" name="Graphic 11">
            <a:extLst>
              <a:ext uri="{FF2B5EF4-FFF2-40B4-BE49-F238E27FC236}">
                <a16:creationId xmlns:a16="http://schemas.microsoft.com/office/drawing/2014/main" id="{1DB49EBF-A24D-A0C5-3EE0-C749AAA7127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8501" y="2085395"/>
            <a:ext cx="3547445" cy="4014082"/>
          </a:xfrm>
          <a:prstGeom prst="rect">
            <a:avLst/>
          </a:prstGeom>
        </p:spPr>
      </p:pic>
      <p:sp>
        <p:nvSpPr>
          <p:cNvPr id="4" name="TextBox 3">
            <a:extLst>
              <a:ext uri="{FF2B5EF4-FFF2-40B4-BE49-F238E27FC236}">
                <a16:creationId xmlns:a16="http://schemas.microsoft.com/office/drawing/2014/main" id="{7B903002-4C09-1BDC-5B79-AEDDD9D9B31B}"/>
              </a:ext>
            </a:extLst>
          </p:cNvPr>
          <p:cNvSpPr txBox="1"/>
          <p:nvPr/>
        </p:nvSpPr>
        <p:spPr>
          <a:xfrm>
            <a:off x="3751043" y="200106"/>
            <a:ext cx="4690003" cy="1015663"/>
          </a:xfrm>
          <a:prstGeom prst="rect">
            <a:avLst/>
          </a:prstGeom>
          <a:noFill/>
        </p:spPr>
        <p:txBody>
          <a:bodyPr wrap="none" rtlCol="0">
            <a:spAutoFit/>
          </a:bodyPr>
          <a:lstStyle/>
          <a:p>
            <a:pPr lvl="0" algn="ctr">
              <a:defRPr/>
            </a:pPr>
            <a:r>
              <a:rPr lang="en-GB" sz="6000" b="1">
                <a:solidFill>
                  <a:srgbClr val="002A41"/>
                </a:solidFill>
              </a:rPr>
              <a:t>Remember…</a:t>
            </a:r>
          </a:p>
        </p:txBody>
      </p:sp>
      <p:sp>
        <p:nvSpPr>
          <p:cNvPr id="2" name="TextBox 1">
            <a:extLst>
              <a:ext uri="{FF2B5EF4-FFF2-40B4-BE49-F238E27FC236}">
                <a16:creationId xmlns:a16="http://schemas.microsoft.com/office/drawing/2014/main" id="{F3E93489-0409-2CD6-E310-79023D756EB5}"/>
              </a:ext>
            </a:extLst>
          </p:cNvPr>
          <p:cNvSpPr txBox="1"/>
          <p:nvPr/>
        </p:nvSpPr>
        <p:spPr>
          <a:xfrm>
            <a:off x="5617847" y="4358644"/>
            <a:ext cx="6028053" cy="707886"/>
          </a:xfrm>
          <a:prstGeom prst="rect">
            <a:avLst/>
          </a:prstGeom>
          <a:noFill/>
        </p:spPr>
        <p:txBody>
          <a:bodyPr wrap="square" rtlCol="0">
            <a:spAutoFit/>
          </a:bodyPr>
          <a:lstStyle/>
          <a:p>
            <a:r>
              <a:rPr lang="en-GB" sz="4000" b="1">
                <a:solidFill>
                  <a:srgbClr val="002A41"/>
                </a:solidFill>
              </a:rPr>
              <a:t>The Rule of Three</a:t>
            </a:r>
            <a:endParaRPr lang="en-GB" sz="4000">
              <a:solidFill>
                <a:srgbClr val="002A41"/>
              </a:solidFill>
            </a:endParaRPr>
          </a:p>
        </p:txBody>
      </p:sp>
      <p:sp>
        <p:nvSpPr>
          <p:cNvPr id="3" name="TextBox 2">
            <a:extLst>
              <a:ext uri="{FF2B5EF4-FFF2-40B4-BE49-F238E27FC236}">
                <a16:creationId xmlns:a16="http://schemas.microsoft.com/office/drawing/2014/main" id="{3FEA4D16-AD12-E877-A73E-8C2A6AEDD285}"/>
              </a:ext>
            </a:extLst>
          </p:cNvPr>
          <p:cNvSpPr txBox="1"/>
          <p:nvPr/>
        </p:nvSpPr>
        <p:spPr>
          <a:xfrm>
            <a:off x="5617847" y="2499356"/>
            <a:ext cx="6028053" cy="707886"/>
          </a:xfrm>
          <a:prstGeom prst="rect">
            <a:avLst/>
          </a:prstGeom>
          <a:noFill/>
        </p:spPr>
        <p:txBody>
          <a:bodyPr wrap="square" rtlCol="0">
            <a:spAutoFit/>
          </a:bodyPr>
          <a:lstStyle/>
          <a:p>
            <a:r>
              <a:rPr lang="en-GB" sz="4000" b="1">
                <a:solidFill>
                  <a:srgbClr val="002A41"/>
                </a:solidFill>
              </a:rPr>
              <a:t>The Impact-Effort Matrix</a:t>
            </a:r>
            <a:endParaRPr lang="en-GB" sz="4000">
              <a:solidFill>
                <a:srgbClr val="002A41"/>
              </a:solidFill>
            </a:endParaRPr>
          </a:p>
        </p:txBody>
      </p:sp>
      <p:sp>
        <p:nvSpPr>
          <p:cNvPr id="5" name="TextBox 4">
            <a:extLst>
              <a:ext uri="{FF2B5EF4-FFF2-40B4-BE49-F238E27FC236}">
                <a16:creationId xmlns:a16="http://schemas.microsoft.com/office/drawing/2014/main" id="{1BF65254-F46B-F12A-6A3B-D0C59D6C1898}"/>
              </a:ext>
            </a:extLst>
          </p:cNvPr>
          <p:cNvSpPr txBox="1"/>
          <p:nvPr/>
        </p:nvSpPr>
        <p:spPr>
          <a:xfrm>
            <a:off x="5617847" y="3429000"/>
            <a:ext cx="6028053" cy="707886"/>
          </a:xfrm>
          <a:prstGeom prst="rect">
            <a:avLst/>
          </a:prstGeom>
          <a:noFill/>
        </p:spPr>
        <p:txBody>
          <a:bodyPr wrap="square" rtlCol="0">
            <a:spAutoFit/>
          </a:bodyPr>
          <a:lstStyle/>
          <a:p>
            <a:r>
              <a:rPr lang="en-GB" sz="4000" b="1">
                <a:solidFill>
                  <a:srgbClr val="002A41"/>
                </a:solidFill>
              </a:rPr>
              <a:t>The </a:t>
            </a:r>
            <a:r>
              <a:rPr lang="en-GB" sz="4000" b="1" err="1">
                <a:solidFill>
                  <a:srgbClr val="002A41"/>
                </a:solidFill>
              </a:rPr>
              <a:t>MoSCoW</a:t>
            </a:r>
            <a:r>
              <a:rPr lang="en-GB" sz="4000" b="1">
                <a:solidFill>
                  <a:srgbClr val="002A41"/>
                </a:solidFill>
              </a:rPr>
              <a:t> Method</a:t>
            </a:r>
            <a:endParaRPr lang="en-GB" sz="4000">
              <a:solidFill>
                <a:srgbClr val="002A41"/>
              </a:solidFill>
            </a:endParaRPr>
          </a:p>
        </p:txBody>
      </p:sp>
      <p:sp>
        <p:nvSpPr>
          <p:cNvPr id="6" name="TextBox 5">
            <a:extLst>
              <a:ext uri="{FF2B5EF4-FFF2-40B4-BE49-F238E27FC236}">
                <a16:creationId xmlns:a16="http://schemas.microsoft.com/office/drawing/2014/main" id="{B376A73C-741D-DCD9-A021-911F259F199B}"/>
              </a:ext>
            </a:extLst>
          </p:cNvPr>
          <p:cNvSpPr txBox="1"/>
          <p:nvPr/>
        </p:nvSpPr>
        <p:spPr>
          <a:xfrm>
            <a:off x="5617847" y="1569712"/>
            <a:ext cx="6028053" cy="707886"/>
          </a:xfrm>
          <a:prstGeom prst="rect">
            <a:avLst/>
          </a:prstGeom>
          <a:noFill/>
        </p:spPr>
        <p:txBody>
          <a:bodyPr wrap="square" rtlCol="0">
            <a:spAutoFit/>
          </a:bodyPr>
          <a:lstStyle/>
          <a:p>
            <a:r>
              <a:rPr lang="en-GB" sz="4000" b="1">
                <a:solidFill>
                  <a:srgbClr val="002A41"/>
                </a:solidFill>
              </a:rPr>
              <a:t>The Eisenhower Matrix</a:t>
            </a:r>
            <a:endParaRPr lang="en-GB" sz="4000">
              <a:solidFill>
                <a:srgbClr val="002A41"/>
              </a:solidFill>
            </a:endParaRPr>
          </a:p>
        </p:txBody>
      </p:sp>
      <p:sp>
        <p:nvSpPr>
          <p:cNvPr id="7" name="TextBox 6">
            <a:extLst>
              <a:ext uri="{FF2B5EF4-FFF2-40B4-BE49-F238E27FC236}">
                <a16:creationId xmlns:a16="http://schemas.microsoft.com/office/drawing/2014/main" id="{6FA45D7E-5280-A2C9-6ADB-213ECBF4152B}"/>
              </a:ext>
            </a:extLst>
          </p:cNvPr>
          <p:cNvSpPr txBox="1"/>
          <p:nvPr/>
        </p:nvSpPr>
        <p:spPr>
          <a:xfrm>
            <a:off x="5617847" y="5288288"/>
            <a:ext cx="6028053" cy="707886"/>
          </a:xfrm>
          <a:prstGeom prst="rect">
            <a:avLst/>
          </a:prstGeom>
          <a:noFill/>
        </p:spPr>
        <p:txBody>
          <a:bodyPr wrap="square" rtlCol="0">
            <a:spAutoFit/>
          </a:bodyPr>
          <a:lstStyle/>
          <a:p>
            <a:r>
              <a:rPr lang="en-GB" sz="4000" b="1">
                <a:solidFill>
                  <a:srgbClr val="002A41"/>
                </a:solidFill>
              </a:rPr>
              <a:t>The 2+8 Method</a:t>
            </a:r>
            <a:endParaRPr lang="en-GB" sz="4000">
              <a:solidFill>
                <a:srgbClr val="002A41"/>
              </a:solidFill>
            </a:endParaRPr>
          </a:p>
        </p:txBody>
      </p:sp>
      <p:pic>
        <p:nvPicPr>
          <p:cNvPr id="17" name="Graphic 16">
            <a:extLst>
              <a:ext uri="{FF2B5EF4-FFF2-40B4-BE49-F238E27FC236}">
                <a16:creationId xmlns:a16="http://schemas.microsoft.com/office/drawing/2014/main" id="{C6135AA5-ACE3-E217-A5DA-8B2B06924CE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rot="509185" flipH="1">
            <a:off x="3657216" y="2181654"/>
            <a:ext cx="1409096" cy="1409096"/>
          </a:xfrm>
          <a:prstGeom prst="rect">
            <a:avLst/>
          </a:prstGeom>
        </p:spPr>
      </p:pic>
      <p:pic>
        <p:nvPicPr>
          <p:cNvPr id="64" name="Graphic 63">
            <a:extLst>
              <a:ext uri="{FF2B5EF4-FFF2-40B4-BE49-F238E27FC236}">
                <a16:creationId xmlns:a16="http://schemas.microsoft.com/office/drawing/2014/main" id="{2BA41EF7-1B84-28FF-FD75-DA4F06018050}"/>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rot="21147204">
            <a:off x="2384365" y="1064051"/>
            <a:ext cx="1287696" cy="1287696"/>
          </a:xfrm>
          <a:prstGeom prst="rect">
            <a:avLst/>
          </a:prstGeom>
        </p:spPr>
      </p:pic>
      <p:pic>
        <p:nvPicPr>
          <p:cNvPr id="8" name="Slide 9">
            <a:hlinkClick r:id="" action="ppaction://media"/>
            <a:extLst>
              <a:ext uri="{FF2B5EF4-FFF2-40B4-BE49-F238E27FC236}">
                <a16:creationId xmlns:a16="http://schemas.microsoft.com/office/drawing/2014/main" id="{394378DD-9C60-DD1F-C15D-73BDC03B6351}"/>
              </a:ext>
            </a:extLst>
          </p:cNvPr>
          <p:cNvPicPr>
            <a:picLocks noChangeAspect="1"/>
          </p:cNvPicPr>
          <p:nvPr>
            <a:audioFile r:link="rId1"/>
            <p:extLst>
              <p:ext uri="{DAA4B4D4-6D71-4841-9C94-3DE7FCFB9230}">
                <p14:media xmlns:p14="http://schemas.microsoft.com/office/powerpoint/2010/main" r:embed="rId2">
                  <p14:trim st="832" end="652.9274"/>
                </p14:media>
              </p:ext>
            </p:extLst>
          </p:nvPr>
        </p:nvPicPr>
        <p:blipFill>
          <a:blip r:embed="rId8"/>
          <a:stretch>
            <a:fillRect/>
          </a:stretch>
        </p:blipFill>
        <p:spPr>
          <a:xfrm>
            <a:off x="-415051" y="6393707"/>
            <a:ext cx="487363" cy="487363"/>
          </a:xfrm>
          <a:prstGeom prst="rect">
            <a:avLst/>
          </a:prstGeom>
        </p:spPr>
      </p:pic>
      <p:pic>
        <p:nvPicPr>
          <p:cNvPr id="10" name="Graphic 9">
            <a:extLst>
              <a:ext uri="{FF2B5EF4-FFF2-40B4-BE49-F238E27FC236}">
                <a16:creationId xmlns:a16="http://schemas.microsoft.com/office/drawing/2014/main" id="{DDCFD592-8188-DB09-0596-AB7656C3F65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025903">
            <a:off x="4058999" y="4453865"/>
            <a:ext cx="1225332" cy="1225332"/>
          </a:xfrm>
          <a:prstGeom prst="rect">
            <a:avLst/>
          </a:prstGeom>
        </p:spPr>
      </p:pic>
    </p:spTree>
    <p:extLst>
      <p:ext uri="{BB962C8B-B14F-4D97-AF65-F5344CB8AC3E}">
        <p14:creationId xmlns:p14="http://schemas.microsoft.com/office/powerpoint/2010/main" val="13665626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47" fill="hold"/>
                                        <p:tgtEl>
                                          <p:spTgt spid="8"/>
                                        </p:tgtEl>
                                      </p:cBhvr>
                                    </p:cmd>
                                  </p:childTnLst>
                                </p:cTn>
                              </p:par>
                              <p:par>
                                <p:cTn id="7" presetID="12" presetClass="entr" presetSubtype="1"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700"/>
                                        <p:tgtEl>
                                          <p:spTgt spid="4"/>
                                        </p:tgtEl>
                                        <p:attrNameLst>
                                          <p:attrName>ppt_y</p:attrName>
                                        </p:attrNameLst>
                                      </p:cBhvr>
                                      <p:tavLst>
                                        <p:tav tm="0">
                                          <p:val>
                                            <p:strVal val="#ppt_y-#ppt_h*1.125000"/>
                                          </p:val>
                                        </p:tav>
                                        <p:tav tm="100000">
                                          <p:val>
                                            <p:strVal val="#ppt_y"/>
                                          </p:val>
                                        </p:tav>
                                      </p:tavLst>
                                    </p:anim>
                                    <p:animEffect transition="in" filter="wipe(down)">
                                      <p:cBhvr>
                                        <p:cTn id="10" dur="700"/>
                                        <p:tgtEl>
                                          <p:spTgt spid="4"/>
                                        </p:tgtEl>
                                      </p:cBhvr>
                                    </p:animEffect>
                                  </p:childTnLst>
                                </p:cTn>
                              </p:par>
                              <p:par>
                                <p:cTn id="11" presetID="53" presetClass="entr" presetSubtype="16" fill="hold" nodeType="withEffect">
                                  <p:stCondLst>
                                    <p:cond delay="2000"/>
                                  </p:stCondLst>
                                  <p:childTnLst>
                                    <p:set>
                                      <p:cBhvr>
                                        <p:cTn id="12" dur="1" fill="hold">
                                          <p:stCondLst>
                                            <p:cond delay="0"/>
                                          </p:stCondLst>
                                        </p:cTn>
                                        <p:tgtEl>
                                          <p:spTgt spid="64"/>
                                        </p:tgtEl>
                                        <p:attrNameLst>
                                          <p:attrName>style.visibility</p:attrName>
                                        </p:attrNameLst>
                                      </p:cBhvr>
                                      <p:to>
                                        <p:strVal val="visible"/>
                                      </p:to>
                                    </p:set>
                                    <p:anim calcmode="lin" valueType="num">
                                      <p:cBhvr>
                                        <p:cTn id="13" dur="750" fill="hold"/>
                                        <p:tgtEl>
                                          <p:spTgt spid="64"/>
                                        </p:tgtEl>
                                        <p:attrNameLst>
                                          <p:attrName>ppt_w</p:attrName>
                                        </p:attrNameLst>
                                      </p:cBhvr>
                                      <p:tavLst>
                                        <p:tav tm="0">
                                          <p:val>
                                            <p:fltVal val="0"/>
                                          </p:val>
                                        </p:tav>
                                        <p:tav tm="100000">
                                          <p:val>
                                            <p:strVal val="#ppt_w"/>
                                          </p:val>
                                        </p:tav>
                                      </p:tavLst>
                                    </p:anim>
                                    <p:anim calcmode="lin" valueType="num">
                                      <p:cBhvr>
                                        <p:cTn id="14" dur="750" fill="hold"/>
                                        <p:tgtEl>
                                          <p:spTgt spid="64"/>
                                        </p:tgtEl>
                                        <p:attrNameLst>
                                          <p:attrName>ppt_h</p:attrName>
                                        </p:attrNameLst>
                                      </p:cBhvr>
                                      <p:tavLst>
                                        <p:tav tm="0">
                                          <p:val>
                                            <p:fltVal val="0"/>
                                          </p:val>
                                        </p:tav>
                                        <p:tav tm="100000">
                                          <p:val>
                                            <p:strVal val="#ppt_h"/>
                                          </p:val>
                                        </p:tav>
                                      </p:tavLst>
                                    </p:anim>
                                    <p:animEffect transition="in" filter="fade">
                                      <p:cBhvr>
                                        <p:cTn id="15" dur="750"/>
                                        <p:tgtEl>
                                          <p:spTgt spid="64"/>
                                        </p:tgtEl>
                                      </p:cBhvr>
                                    </p:animEffect>
                                  </p:childTnLst>
                                </p:cTn>
                              </p:par>
                              <p:par>
                                <p:cTn id="16" presetID="53" presetClass="entr" presetSubtype="16" fill="hold" nodeType="withEffect">
                                  <p:stCondLst>
                                    <p:cond delay="27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750" fill="hold"/>
                                        <p:tgtEl>
                                          <p:spTgt spid="17"/>
                                        </p:tgtEl>
                                        <p:attrNameLst>
                                          <p:attrName>ppt_w</p:attrName>
                                        </p:attrNameLst>
                                      </p:cBhvr>
                                      <p:tavLst>
                                        <p:tav tm="0">
                                          <p:val>
                                            <p:fltVal val="0"/>
                                          </p:val>
                                        </p:tav>
                                        <p:tav tm="100000">
                                          <p:val>
                                            <p:strVal val="#ppt_w"/>
                                          </p:val>
                                        </p:tav>
                                      </p:tavLst>
                                    </p:anim>
                                    <p:anim calcmode="lin" valueType="num">
                                      <p:cBhvr>
                                        <p:cTn id="19" dur="750" fill="hold"/>
                                        <p:tgtEl>
                                          <p:spTgt spid="17"/>
                                        </p:tgtEl>
                                        <p:attrNameLst>
                                          <p:attrName>ppt_h</p:attrName>
                                        </p:attrNameLst>
                                      </p:cBhvr>
                                      <p:tavLst>
                                        <p:tav tm="0">
                                          <p:val>
                                            <p:fltVal val="0"/>
                                          </p:val>
                                        </p:tav>
                                        <p:tav tm="100000">
                                          <p:val>
                                            <p:strVal val="#ppt_h"/>
                                          </p:val>
                                        </p:tav>
                                      </p:tavLst>
                                    </p:anim>
                                    <p:animEffect transition="in" filter="fade">
                                      <p:cBhvr>
                                        <p:cTn id="20" dur="750"/>
                                        <p:tgtEl>
                                          <p:spTgt spid="17"/>
                                        </p:tgtEl>
                                      </p:cBhvr>
                                    </p:animEffect>
                                  </p:childTnLst>
                                </p:cTn>
                              </p:par>
                              <p:par>
                                <p:cTn id="21" presetID="12" presetClass="entr" presetSubtype="4" fill="hold" grpId="0" nodeType="withEffect">
                                  <p:stCondLst>
                                    <p:cond delay="8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ppt_y</p:attrName>
                                        </p:attrNameLst>
                                      </p:cBhvr>
                                      <p:tavLst>
                                        <p:tav tm="0">
                                          <p:val>
                                            <p:strVal val="#ppt_y+#ppt_h*1.125000"/>
                                          </p:val>
                                        </p:tav>
                                        <p:tav tm="100000">
                                          <p:val>
                                            <p:strVal val="#ppt_y"/>
                                          </p:val>
                                        </p:tav>
                                      </p:tavLst>
                                    </p:anim>
                                    <p:animEffect transition="in" filter="wipe(up)">
                                      <p:cBhvr>
                                        <p:cTn id="24" dur="500"/>
                                        <p:tgtEl>
                                          <p:spTgt spid="6"/>
                                        </p:tgtEl>
                                      </p:cBhvr>
                                    </p:animEffect>
                                  </p:childTnLst>
                                </p:cTn>
                              </p:par>
                              <p:par>
                                <p:cTn id="25" presetID="12" presetClass="entr" presetSubtype="4" fill="hold" grpId="0" nodeType="withEffect">
                                  <p:stCondLst>
                                    <p:cond delay="850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p:tgtEl>
                                          <p:spTgt spid="3"/>
                                        </p:tgtEl>
                                        <p:attrNameLst>
                                          <p:attrName>ppt_y</p:attrName>
                                        </p:attrNameLst>
                                      </p:cBhvr>
                                      <p:tavLst>
                                        <p:tav tm="0">
                                          <p:val>
                                            <p:strVal val="#ppt_y+#ppt_h*1.125000"/>
                                          </p:val>
                                        </p:tav>
                                        <p:tav tm="100000">
                                          <p:val>
                                            <p:strVal val="#ppt_y"/>
                                          </p:val>
                                        </p:tav>
                                      </p:tavLst>
                                    </p:anim>
                                    <p:animEffect transition="in" filter="wipe(up)">
                                      <p:cBhvr>
                                        <p:cTn id="28" dur="500"/>
                                        <p:tgtEl>
                                          <p:spTgt spid="3"/>
                                        </p:tgtEl>
                                      </p:cBhvr>
                                    </p:animEffect>
                                  </p:childTnLst>
                                </p:cTn>
                              </p:par>
                              <p:par>
                                <p:cTn id="29" presetID="12" presetClass="entr" presetSubtype="4" fill="hold" grpId="0" nodeType="withEffect">
                                  <p:stCondLst>
                                    <p:cond delay="900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p:tgtEl>
                                          <p:spTgt spid="5"/>
                                        </p:tgtEl>
                                        <p:attrNameLst>
                                          <p:attrName>ppt_y</p:attrName>
                                        </p:attrNameLst>
                                      </p:cBhvr>
                                      <p:tavLst>
                                        <p:tav tm="0">
                                          <p:val>
                                            <p:strVal val="#ppt_y+#ppt_h*1.125000"/>
                                          </p:val>
                                        </p:tav>
                                        <p:tav tm="100000">
                                          <p:val>
                                            <p:strVal val="#ppt_y"/>
                                          </p:val>
                                        </p:tav>
                                      </p:tavLst>
                                    </p:anim>
                                    <p:animEffect transition="in" filter="wipe(up)">
                                      <p:cBhvr>
                                        <p:cTn id="32" dur="500"/>
                                        <p:tgtEl>
                                          <p:spTgt spid="5"/>
                                        </p:tgtEl>
                                      </p:cBhvr>
                                    </p:animEffect>
                                  </p:childTnLst>
                                </p:cTn>
                              </p:par>
                              <p:par>
                                <p:cTn id="33" presetID="12" presetClass="entr" presetSubtype="4" fill="hold" grpId="0" nodeType="withEffect">
                                  <p:stCondLst>
                                    <p:cond delay="950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p:tgtEl>
                                          <p:spTgt spid="2"/>
                                        </p:tgtEl>
                                        <p:attrNameLst>
                                          <p:attrName>ppt_y</p:attrName>
                                        </p:attrNameLst>
                                      </p:cBhvr>
                                      <p:tavLst>
                                        <p:tav tm="0">
                                          <p:val>
                                            <p:strVal val="#ppt_y+#ppt_h*1.125000"/>
                                          </p:val>
                                        </p:tav>
                                        <p:tav tm="100000">
                                          <p:val>
                                            <p:strVal val="#ppt_y"/>
                                          </p:val>
                                        </p:tav>
                                      </p:tavLst>
                                    </p:anim>
                                    <p:animEffect transition="in" filter="wipe(up)">
                                      <p:cBhvr>
                                        <p:cTn id="36" dur="500"/>
                                        <p:tgtEl>
                                          <p:spTgt spid="2"/>
                                        </p:tgtEl>
                                      </p:cBhvr>
                                    </p:animEffect>
                                  </p:childTnLst>
                                </p:cTn>
                              </p:par>
                              <p:par>
                                <p:cTn id="37" presetID="12" presetClass="entr" presetSubtype="4" fill="hold" grpId="0" nodeType="withEffect">
                                  <p:stCondLst>
                                    <p:cond delay="1000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p:tgtEl>
                                          <p:spTgt spid="7"/>
                                        </p:tgtEl>
                                        <p:attrNameLst>
                                          <p:attrName>ppt_y</p:attrName>
                                        </p:attrNameLst>
                                      </p:cBhvr>
                                      <p:tavLst>
                                        <p:tav tm="0">
                                          <p:val>
                                            <p:strVal val="#ppt_y+#ppt_h*1.125000"/>
                                          </p:val>
                                        </p:tav>
                                        <p:tav tm="100000">
                                          <p:val>
                                            <p:strVal val="#ppt_y"/>
                                          </p:val>
                                        </p:tav>
                                      </p:tavLst>
                                    </p:anim>
                                    <p:animEffect transition="in" filter="wipe(up)">
                                      <p:cBhvr>
                                        <p:cTn id="40" dur="500"/>
                                        <p:tgtEl>
                                          <p:spTgt spid="7"/>
                                        </p:tgtEl>
                                      </p:cBhvr>
                                    </p:animEffect>
                                  </p:childTnLst>
                                </p:cTn>
                              </p:par>
                              <p:par>
                                <p:cTn id="41" presetID="53" presetClass="entr" presetSubtype="16" fill="hold" nodeType="withEffect">
                                  <p:stCondLst>
                                    <p:cond delay="34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750" fill="hold"/>
                                        <p:tgtEl>
                                          <p:spTgt spid="10"/>
                                        </p:tgtEl>
                                        <p:attrNameLst>
                                          <p:attrName>ppt_w</p:attrName>
                                        </p:attrNameLst>
                                      </p:cBhvr>
                                      <p:tavLst>
                                        <p:tav tm="0">
                                          <p:val>
                                            <p:fltVal val="0"/>
                                          </p:val>
                                        </p:tav>
                                        <p:tav tm="100000">
                                          <p:val>
                                            <p:strVal val="#ppt_w"/>
                                          </p:val>
                                        </p:tav>
                                      </p:tavLst>
                                    </p:anim>
                                    <p:anim calcmode="lin" valueType="num">
                                      <p:cBhvr>
                                        <p:cTn id="44" dur="750" fill="hold"/>
                                        <p:tgtEl>
                                          <p:spTgt spid="10"/>
                                        </p:tgtEl>
                                        <p:attrNameLst>
                                          <p:attrName>ppt_h</p:attrName>
                                        </p:attrNameLst>
                                      </p:cBhvr>
                                      <p:tavLst>
                                        <p:tav tm="0">
                                          <p:val>
                                            <p:fltVal val="0"/>
                                          </p:val>
                                        </p:tav>
                                        <p:tav tm="100000">
                                          <p:val>
                                            <p:strVal val="#ppt_h"/>
                                          </p:val>
                                        </p:tav>
                                      </p:tavLst>
                                    </p:anim>
                                    <p:animEffect transition="in" filter="fade">
                                      <p:cBhvr>
                                        <p:cTn id="45" dur="750"/>
                                        <p:tgtEl>
                                          <p:spTgt spid="10"/>
                                        </p:tgtEl>
                                      </p:cBhvr>
                                    </p:animEffect>
                                  </p:childTnLst>
                                </p:cTn>
                              </p:par>
                              <p:par>
                                <p:cTn id="46" presetID="37" presetClass="entr" presetSubtype="0" fill="hold" nodeType="withEffect">
                                  <p:stCondLst>
                                    <p:cond delay="100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900" decel="100000" fill="hold"/>
                                        <p:tgtEl>
                                          <p:spTgt spid="12"/>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2" fill="hold" display="0">
                  <p:stCondLst>
                    <p:cond delay="indefinite"/>
                  </p:stCondLst>
                  <p:endCondLst>
                    <p:cond evt="onStopAudio" delay="0">
                      <p:tgtEl>
                        <p:sldTgt/>
                      </p:tgtEl>
                    </p:cond>
                  </p:endCondLst>
                </p:cTn>
                <p:tgtEl>
                  <p:spTgt spid="8"/>
                </p:tgtEl>
              </p:cMediaNode>
            </p:audio>
          </p:childTnLst>
        </p:cTn>
      </p:par>
    </p:tnLst>
    <p:bldLst>
      <p:bldP spid="4" grpId="0"/>
      <p:bldP spid="2" grpId="0"/>
      <p:bldP spid="3"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117A37-FCBB-2B79-1FA4-6BCBA7E5C34D}"/>
              </a:ext>
            </a:extLst>
          </p:cNvPr>
          <p:cNvSpPr txBox="1"/>
          <p:nvPr/>
        </p:nvSpPr>
        <p:spPr>
          <a:xfrm>
            <a:off x="3295684" y="746206"/>
            <a:ext cx="5600636" cy="92333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a:ln>
                  <a:noFill/>
                </a:ln>
                <a:solidFill>
                  <a:srgbClr val="002A41"/>
                </a:solidFill>
                <a:effectLst/>
                <a:uLnTx/>
                <a:uFillTx/>
                <a:latin typeface="Aptos" panose="02110004020202020204"/>
                <a:ea typeface="+mn-ea"/>
                <a:cs typeface="+mn-cs"/>
              </a:rPr>
              <a:t>Brought to you by</a:t>
            </a:r>
          </a:p>
        </p:txBody>
      </p:sp>
      <p:pic>
        <p:nvPicPr>
          <p:cNvPr id="5" name="Picture 4" descr="Blue text on a black background&#10;&#10;AI-generated content may be incorrect.">
            <a:extLst>
              <a:ext uri="{FF2B5EF4-FFF2-40B4-BE49-F238E27FC236}">
                <a16:creationId xmlns:a16="http://schemas.microsoft.com/office/drawing/2014/main" id="{E4025EB4-2B7F-B658-39E9-A3C3B4B006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3600" y="1910379"/>
            <a:ext cx="5384800" cy="2402241"/>
          </a:xfrm>
          <a:prstGeom prst="rect">
            <a:avLst/>
          </a:prstGeom>
        </p:spPr>
      </p:pic>
      <p:sp>
        <p:nvSpPr>
          <p:cNvPr id="6" name="TextBox 5">
            <a:extLst>
              <a:ext uri="{FF2B5EF4-FFF2-40B4-BE49-F238E27FC236}">
                <a16:creationId xmlns:a16="http://schemas.microsoft.com/office/drawing/2014/main" id="{A94D30B1-C5B7-B438-7B7E-807294CC9656}"/>
              </a:ext>
            </a:extLst>
          </p:cNvPr>
          <p:cNvSpPr txBox="1"/>
          <p:nvPr/>
        </p:nvSpPr>
        <p:spPr>
          <a:xfrm>
            <a:off x="2023740" y="4553463"/>
            <a:ext cx="8144520"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srgbClr val="002A41"/>
                </a:solidFill>
                <a:effectLst/>
                <a:uLnTx/>
                <a:uFillTx/>
                <a:latin typeface="Aptos" panose="02110004020202020204"/>
                <a:ea typeface="+mn-ea"/>
                <a:cs typeface="+mn-cs"/>
              </a:rPr>
              <a:t>in collaboration with Durham University students</a:t>
            </a:r>
          </a:p>
        </p:txBody>
      </p:sp>
      <p:pic>
        <p:nvPicPr>
          <p:cNvPr id="8" name="Graphic 7">
            <a:extLst>
              <a:ext uri="{FF2B5EF4-FFF2-40B4-BE49-F238E27FC236}">
                <a16:creationId xmlns:a16="http://schemas.microsoft.com/office/drawing/2014/main" id="{BF1A4C65-C2BD-99EF-4D17-E27B10514609}"/>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rot="900000">
            <a:off x="9802212" y="3621199"/>
            <a:ext cx="1864526" cy="1864526"/>
          </a:xfrm>
          <a:prstGeom prst="rect">
            <a:avLst/>
          </a:prstGeom>
        </p:spPr>
      </p:pic>
      <p:pic>
        <p:nvPicPr>
          <p:cNvPr id="12" name="Graphic 11">
            <a:extLst>
              <a:ext uri="{FF2B5EF4-FFF2-40B4-BE49-F238E27FC236}">
                <a16:creationId xmlns:a16="http://schemas.microsoft.com/office/drawing/2014/main" id="{8FA61FFE-3584-F682-6E61-0D1435EB4D3D}"/>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rot="20740744">
            <a:off x="809758" y="863342"/>
            <a:ext cx="1947251" cy="1947251"/>
          </a:xfrm>
          <a:prstGeom prst="rect">
            <a:avLst/>
          </a:prstGeom>
        </p:spPr>
      </p:pic>
      <p:pic>
        <p:nvPicPr>
          <p:cNvPr id="13" name="Video outro">
            <a:hlinkClick r:id="" action="ppaction://media"/>
            <a:extLst>
              <a:ext uri="{FF2B5EF4-FFF2-40B4-BE49-F238E27FC236}">
                <a16:creationId xmlns:a16="http://schemas.microsoft.com/office/drawing/2014/main" id="{9DF45532-298C-BB00-DD82-1D566114B9AE}"/>
              </a:ext>
            </a:extLst>
          </p:cNvPr>
          <p:cNvPicPr>
            <a:picLocks noChangeAspect="1"/>
          </p:cNvPicPr>
          <p:nvPr>
            <a:audioFile r:link="rId1"/>
            <p:extLst>
              <p:ext uri="{DAA4B4D4-6D71-4841-9C94-3DE7FCFB9230}">
                <p14:media xmlns:p14="http://schemas.microsoft.com/office/powerpoint/2010/main" r:embed="rId2">
                  <p14:trim st="611" end="179.8866"/>
                </p14:media>
              </p:ext>
            </p:extLst>
          </p:nvPr>
        </p:nvPicPr>
        <p:blipFill>
          <a:blip r:embed="rId8"/>
          <a:stretch>
            <a:fillRect/>
          </a:stretch>
        </p:blipFill>
        <p:spPr>
          <a:xfrm>
            <a:off x="0" y="6370637"/>
            <a:ext cx="487363" cy="487363"/>
          </a:xfrm>
          <a:prstGeom prst="rect">
            <a:avLst/>
          </a:prstGeom>
        </p:spPr>
      </p:pic>
    </p:spTree>
    <p:extLst>
      <p:ext uri="{BB962C8B-B14F-4D97-AF65-F5344CB8AC3E}">
        <p14:creationId xmlns:p14="http://schemas.microsoft.com/office/powerpoint/2010/main" val="41562959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79" fill="hold"/>
                                        <p:tgtEl>
                                          <p:spTgt spid="13"/>
                                        </p:tgtEl>
                                      </p:cBhvr>
                                    </p:cmd>
                                  </p:childTnLst>
                                </p:cTn>
                              </p:par>
                              <p:par>
                                <p:cTn id="7" presetID="37" presetClass="entr" presetSubtype="0" fill="hold" grpId="0" nodeType="withEffect">
                                  <p:stCondLst>
                                    <p:cond delay="5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anim calcmode="lin" valueType="num">
                                      <p:cBhvr>
                                        <p:cTn id="10" dur="1000" fill="hold"/>
                                        <p:tgtEl>
                                          <p:spTgt spid="4"/>
                                        </p:tgtEl>
                                        <p:attrNameLst>
                                          <p:attrName>ppt_x</p:attrName>
                                        </p:attrNameLst>
                                      </p:cBhvr>
                                      <p:tavLst>
                                        <p:tav tm="0">
                                          <p:val>
                                            <p:strVal val="#ppt_x"/>
                                          </p:val>
                                        </p:tav>
                                        <p:tav tm="100000">
                                          <p:val>
                                            <p:strVal val="#ppt_x"/>
                                          </p:val>
                                        </p:tav>
                                      </p:tavLst>
                                    </p:anim>
                                    <p:anim calcmode="lin" valueType="num">
                                      <p:cBhvr>
                                        <p:cTn id="11" dur="900" decel="100000" fill="hold"/>
                                        <p:tgtEl>
                                          <p:spTgt spid="4"/>
                                        </p:tgtEl>
                                        <p:attrNameLst>
                                          <p:attrName>ppt_y</p:attrName>
                                        </p:attrNameLst>
                                      </p:cBhvr>
                                      <p:tavLst>
                                        <p:tav tm="0">
                                          <p:val>
                                            <p:strVal val="#ppt_y+1"/>
                                          </p:val>
                                        </p:tav>
                                        <p:tav tm="100000">
                                          <p:val>
                                            <p:strVal val="#ppt_y-.03"/>
                                          </p:val>
                                        </p:tav>
                                      </p:tavLst>
                                    </p:anim>
                                    <p:anim calcmode="lin" valueType="num">
                                      <p:cBhvr>
                                        <p:cTn id="12"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3" presetID="37" presetClass="entr" presetSubtype="0"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900" decel="100000" fill="hold"/>
                                        <p:tgtEl>
                                          <p:spTgt spid="5"/>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26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900" decel="100000" fill="hold"/>
                                        <p:tgtEl>
                                          <p:spTgt spid="12"/>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40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900" decel="100000" fill="hold"/>
                                        <p:tgtEl>
                                          <p:spTgt spid="6"/>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500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900" decel="100000" fill="hold"/>
                                        <p:tgtEl>
                                          <p:spTgt spid="8"/>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7" fill="hold" display="0">
                  <p:stCondLst>
                    <p:cond delay="indefinite"/>
                  </p:stCondLst>
                  <p:endCondLst>
                    <p:cond evt="onStopAudio" delay="0">
                      <p:tgtEl>
                        <p:sldTgt/>
                      </p:tgtEl>
                    </p:cond>
                  </p:endCondLst>
                </p:cTn>
                <p:tgtEl>
                  <p:spTgt spid="13"/>
                </p:tgtEl>
              </p:cMediaNode>
            </p:audio>
          </p:childTnLst>
        </p:cTn>
      </p:par>
    </p:tnLst>
    <p:bldLst>
      <p:bldP spid="4"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1BCD50B7-C21F-127E-544A-5BF264795E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8527" y="1075473"/>
            <a:ext cx="2097067" cy="722323"/>
          </a:xfrm>
          <a:prstGeom prst="rect">
            <a:avLst/>
          </a:prstGeom>
        </p:spPr>
      </p:pic>
      <p:grpSp>
        <p:nvGrpSpPr>
          <p:cNvPr id="7" name="Group 6">
            <a:extLst>
              <a:ext uri="{FF2B5EF4-FFF2-40B4-BE49-F238E27FC236}">
                <a16:creationId xmlns:a16="http://schemas.microsoft.com/office/drawing/2014/main" id="{8EDBA4A0-B574-061D-D6A9-13224513BBA5}"/>
              </a:ext>
            </a:extLst>
          </p:cNvPr>
          <p:cNvGrpSpPr/>
          <p:nvPr/>
        </p:nvGrpSpPr>
        <p:grpSpPr>
          <a:xfrm>
            <a:off x="1008527" y="1205801"/>
            <a:ext cx="10174946" cy="4761392"/>
            <a:chOff x="1008527" y="1205801"/>
            <a:chExt cx="10174946" cy="4761392"/>
          </a:xfrm>
        </p:grpSpPr>
        <p:sp>
          <p:nvSpPr>
            <p:cNvPr id="4" name="TextBox 3">
              <a:extLst>
                <a:ext uri="{FF2B5EF4-FFF2-40B4-BE49-F238E27FC236}">
                  <a16:creationId xmlns:a16="http://schemas.microsoft.com/office/drawing/2014/main" id="{6B117A37-FCBB-2B79-1FA4-6BCBA7E5C34D}"/>
                </a:ext>
              </a:extLst>
            </p:cNvPr>
            <p:cNvSpPr txBox="1"/>
            <p:nvPr/>
          </p:nvSpPr>
          <p:spPr>
            <a:xfrm>
              <a:off x="3492906" y="1205801"/>
              <a:ext cx="7690567" cy="461665"/>
            </a:xfrm>
            <a:prstGeom prst="rect">
              <a:avLst/>
            </a:prstGeom>
            <a:noFill/>
          </p:spPr>
          <p:txBody>
            <a:bodyPr wrap="none" rtlCol="0">
              <a:spAutoFit/>
            </a:bodyPr>
            <a:lstStyle/>
            <a:p>
              <a:pPr lvl="0" algn="ctr" defTabSz="457200">
                <a:defRPr/>
              </a:pPr>
              <a:r>
                <a:rPr lang="en-GB" sz="2400" b="1">
                  <a:solidFill>
                    <a:srgbClr val="002A41"/>
                  </a:solidFill>
                </a:rPr>
                <a:t>© Abby Catterson, Durham University, CC BY 4.0, 2026</a:t>
              </a:r>
            </a:p>
          </p:txBody>
        </p:sp>
        <p:sp>
          <p:nvSpPr>
            <p:cNvPr id="3" name="TextBox 2">
              <a:extLst>
                <a:ext uri="{FF2B5EF4-FFF2-40B4-BE49-F238E27FC236}">
                  <a16:creationId xmlns:a16="http://schemas.microsoft.com/office/drawing/2014/main" id="{FA9EBDA9-9501-C6A0-617C-05E37C796173}"/>
                </a:ext>
              </a:extLst>
            </p:cNvPr>
            <p:cNvSpPr txBox="1"/>
            <p:nvPr/>
          </p:nvSpPr>
          <p:spPr>
            <a:xfrm>
              <a:off x="1008527" y="2827872"/>
              <a:ext cx="10174946" cy="3139321"/>
            </a:xfrm>
            <a:prstGeom prst="rect">
              <a:avLst/>
            </a:prstGeom>
            <a:noFill/>
          </p:spPr>
          <p:txBody>
            <a:bodyPr wrap="square" rtlCol="0">
              <a:spAutoFit/>
            </a:bodyPr>
            <a:lstStyle/>
            <a:p>
              <a:pPr lvl="0" defTabSz="457200">
                <a:defRPr/>
              </a:pPr>
              <a:r>
                <a:rPr lang="en-GB" sz="2400" b="1">
                  <a:solidFill>
                    <a:srgbClr val="002A41"/>
                  </a:solidFill>
                </a:rPr>
                <a:t>Third-party asset attributions:</a:t>
              </a:r>
              <a:br>
                <a:rPr lang="en-GB" sz="2400" b="1">
                  <a:solidFill>
                    <a:srgbClr val="002A41"/>
                  </a:solidFill>
                </a:rPr>
              </a:br>
              <a:endParaRPr lang="en-GB" sz="2400" b="1">
                <a:solidFill>
                  <a:srgbClr val="002A41"/>
                </a:solidFill>
              </a:endParaRPr>
            </a:p>
            <a:p>
              <a:pPr defTabSz="457200">
                <a:spcAft>
                  <a:spcPts val="1800"/>
                </a:spcAft>
                <a:defRPr/>
              </a:pPr>
              <a:r>
                <a:rPr lang="en-GB" sz="2000" b="1">
                  <a:solidFill>
                    <a:srgbClr val="002A41"/>
                  </a:solidFill>
                </a:rPr>
                <a:t>Illustrations: </a:t>
              </a:r>
              <a:r>
                <a:rPr lang="en-GB" sz="2000" err="1">
                  <a:solidFill>
                    <a:srgbClr val="002A41"/>
                  </a:solidFill>
                </a:rPr>
                <a:t>unDraw</a:t>
              </a:r>
              <a:endParaRPr lang="en-GB" sz="2000">
                <a:solidFill>
                  <a:srgbClr val="002A41"/>
                </a:solidFill>
              </a:endParaRPr>
            </a:p>
            <a:p>
              <a:pPr defTabSz="457200">
                <a:spcAft>
                  <a:spcPts val="1800"/>
                </a:spcAft>
                <a:defRPr/>
              </a:pPr>
              <a:r>
                <a:rPr lang="en-GB" sz="2000" b="1">
                  <a:solidFill>
                    <a:srgbClr val="002A41"/>
                  </a:solidFill>
                </a:rPr>
                <a:t>Icons: </a:t>
              </a:r>
              <a:r>
                <a:rPr lang="en-GB" sz="2000">
                  <a:solidFill>
                    <a:srgbClr val="002A41"/>
                  </a:solidFill>
                </a:rPr>
                <a:t>Phosphor Icons</a:t>
              </a:r>
            </a:p>
            <a:p>
              <a:pPr defTabSz="457200">
                <a:spcAft>
                  <a:spcPts val="1800"/>
                </a:spcAft>
                <a:defRPr/>
              </a:pPr>
              <a:br>
                <a:rPr lang="en-GB" sz="2000">
                  <a:solidFill>
                    <a:srgbClr val="002A41"/>
                  </a:solidFill>
                </a:rPr>
              </a:br>
              <a:r>
                <a:rPr lang="en-GB" sz="2000" b="1">
                  <a:solidFill>
                    <a:srgbClr val="002A41"/>
                  </a:solidFill>
                </a:rPr>
                <a:t>Background audio:</a:t>
              </a:r>
              <a:r>
                <a:rPr lang="en-GB" sz="2000">
                  <a:solidFill>
                    <a:srgbClr val="002A41"/>
                  </a:solidFill>
                </a:rPr>
                <a:t> "Soft Soft Music" by Viacheslav </a:t>
              </a:r>
              <a:r>
                <a:rPr lang="en-GB" sz="2000" err="1">
                  <a:solidFill>
                    <a:srgbClr val="002A41"/>
                  </a:solidFill>
                </a:rPr>
                <a:t>Starostin</a:t>
              </a:r>
              <a:r>
                <a:rPr lang="en-GB" sz="2000">
                  <a:solidFill>
                    <a:srgbClr val="002A41"/>
                  </a:solidFill>
                </a:rPr>
                <a:t>, via </a:t>
              </a:r>
              <a:r>
                <a:rPr lang="en-GB" sz="2000" err="1">
                  <a:solidFill>
                    <a:srgbClr val="002A41"/>
                  </a:solidFill>
                </a:rPr>
                <a:t>Pixabay</a:t>
              </a:r>
              <a:r>
                <a:rPr lang="en-GB" sz="2000">
                  <a:solidFill>
                    <a:srgbClr val="002A41"/>
                  </a:solidFill>
                </a:rPr>
                <a:t> — used under the </a:t>
              </a:r>
              <a:r>
                <a:rPr lang="en-GB" sz="2000" err="1">
                  <a:solidFill>
                    <a:srgbClr val="002A41"/>
                  </a:solidFill>
                </a:rPr>
                <a:t>Pixabay</a:t>
              </a:r>
              <a:r>
                <a:rPr lang="en-GB" sz="2000">
                  <a:solidFill>
                    <a:srgbClr val="002A41"/>
                  </a:solidFill>
                </a:rPr>
                <a:t> Content Licence, not covered by the CC BY licence above. If reusing this audio separately, obtain it directly from </a:t>
              </a:r>
              <a:r>
                <a:rPr lang="en-GB" sz="2000" err="1">
                  <a:solidFill>
                    <a:srgbClr val="002A41"/>
                  </a:solidFill>
                </a:rPr>
                <a:t>Pixabay</a:t>
              </a:r>
              <a:r>
                <a:rPr lang="en-GB" sz="2000">
                  <a:solidFill>
                    <a:srgbClr val="002A41"/>
                  </a:solidFill>
                </a:rPr>
                <a:t> under its own terms.</a:t>
              </a:r>
            </a:p>
          </p:txBody>
        </p:sp>
      </p:grpSp>
    </p:spTree>
    <p:extLst>
      <p:ext uri="{BB962C8B-B14F-4D97-AF65-F5344CB8AC3E}">
        <p14:creationId xmlns:p14="http://schemas.microsoft.com/office/powerpoint/2010/main" val="355700108"/>
      </p:ext>
    </p:extLst>
  </p:cSld>
  <p:clrMapOvr>
    <a:masterClrMapping/>
  </p:clrMapOvr>
  <p:transition spd="slow" advClick="0"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900" decel="100000" fill="hold"/>
                                        <p:tgtEl>
                                          <p:spTgt spid="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15B63E1B7D1004E8B1CA1607F325243" ma:contentTypeVersion="12" ma:contentTypeDescription="Create a new document." ma:contentTypeScope="" ma:versionID="562fcab4fbf713d7f3b2ce146c65f1e5">
  <xsd:schema xmlns:xsd="http://www.w3.org/2001/XMLSchema" xmlns:xs="http://www.w3.org/2001/XMLSchema" xmlns:p="http://schemas.microsoft.com/office/2006/metadata/properties" xmlns:ns2="8baa49fa-ba51-4f46-abf4-53a151d5fa14" xmlns:ns3="4b067e6f-72ae-4329-b5d8-ad7f4cf6dfa4" targetNamespace="http://schemas.microsoft.com/office/2006/metadata/properties" ma:root="true" ma:fieldsID="7b219035f3e07e325799af180b22cd1f" ns2:_="" ns3:_="">
    <xsd:import namespace="8baa49fa-ba51-4f46-abf4-53a151d5fa14"/>
    <xsd:import namespace="4b067e6f-72ae-4329-b5d8-ad7f4cf6dfa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aa49fa-ba51-4f46-abf4-53a151d5fa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651d785-cc9b-461e-a4c9-c589c330ffeb"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067e6f-72ae-4329-b5d8-ad7f4cf6dfa4"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846750b8-396f-4cd4-8877-a44711f32249}" ma:internalName="TaxCatchAll" ma:showField="CatchAllData" ma:web="4b067e6f-72ae-4329-b5d8-ad7f4cf6df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baa49fa-ba51-4f46-abf4-53a151d5fa14">
      <Terms xmlns="http://schemas.microsoft.com/office/infopath/2007/PartnerControls"/>
    </lcf76f155ced4ddcb4097134ff3c332f>
    <TaxCatchAll xmlns="4b067e6f-72ae-4329-b5d8-ad7f4cf6dfa4" xsi:nil="true"/>
  </documentManagement>
</p:properties>
</file>

<file path=customXml/itemProps1.xml><?xml version="1.0" encoding="utf-8"?>
<ds:datastoreItem xmlns:ds="http://schemas.openxmlformats.org/officeDocument/2006/customXml" ds:itemID="{C8000F1E-1933-4CD7-8EC1-F2EC07FCF39F}">
  <ds:schemaRefs>
    <ds:schemaRef ds:uri="4b067e6f-72ae-4329-b5d8-ad7f4cf6dfa4"/>
    <ds:schemaRef ds:uri="8baa49fa-ba51-4f46-abf4-53a151d5fa1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1E5A2E4-C097-4CE8-871C-A320C8BDBFA3}">
  <ds:schemaRefs>
    <ds:schemaRef ds:uri="http://schemas.microsoft.com/sharepoint/v3/contenttype/forms"/>
  </ds:schemaRefs>
</ds:datastoreItem>
</file>

<file path=customXml/itemProps3.xml><?xml version="1.0" encoding="utf-8"?>
<ds:datastoreItem xmlns:ds="http://schemas.openxmlformats.org/officeDocument/2006/customXml" ds:itemID="{8041FCE0-3C0A-4370-B760-D8C73FDA29A6}">
  <ds:schemaRefs>
    <ds:schemaRef ds:uri="4b067e6f-72ae-4329-b5d8-ad7f4cf6dfa4"/>
    <ds:schemaRef ds:uri="8baa49fa-ba51-4f46-abf4-53a151d5fa1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11</Slides>
  <Notes>11</Notes>
  <HiddenSlides>0</HiddenSlide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CATTERSON, ABBY D. (Student)</dc:creator>
  <cp:revision>1</cp:revision>
  <dcterms:created xsi:type="dcterms:W3CDTF">2026-03-11T09:19:14Z</dcterms:created>
  <dcterms:modified xsi:type="dcterms:W3CDTF">2026-07-27T12:28:47Z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0x010100B15B63E1B7D1004E8B1CA1607F325243</vt:lpwstr>
  </property>
  <property fmtid="{D5CDD505-2E9C-101B-9397-08002B2CF9AE}" pid="3" name="Order">
    <vt:lpwstr>22500.0000000000</vt:lpwstr>
  </property>
  <property fmtid="{D5CDD505-2E9C-101B-9397-08002B2CF9AE}" pid="4" name="ComplianceAssetId">
    <vt:lpwstr/>
  </property>
  <property fmtid="{D5CDD505-2E9C-101B-9397-08002B2CF9AE}" pid="5" name="_ExtendedDescription">
    <vt:lpwstr/>
  </property>
  <property fmtid="{D5CDD505-2E9C-101B-9397-08002B2CF9AE}" pid="6" name="_activity">
    <vt:lpwstr>{"FileActivityType":"9","FileActivityTimeStamp":"2026-04-22T14:05:02.423Z","FileActivityUsersOnPage":[{"DisplayName":"CATTERSON, ABBY D. (Student)","Id":"qltx34@durham.ac.uk"},{"DisplayName":"LEWIS, HELEN M.","Id":"rgff74@durham.ac.uk"}],"FileActivityNavigationId":null}</vt:lpwstr>
  </property>
  <property fmtid="{D5CDD505-2E9C-101B-9397-08002B2CF9AE}" pid="7" name="TriggerFlowInfo">
    <vt:lpwstr/>
  </property>
</Properties>
</file>